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75" r:id="rId3"/>
    <p:sldId id="257" r:id="rId4"/>
    <p:sldId id="274" r:id="rId5"/>
    <p:sldId id="258" r:id="rId6"/>
    <p:sldId id="259" r:id="rId7"/>
    <p:sldId id="260" r:id="rId8"/>
    <p:sldId id="261" r:id="rId9"/>
    <p:sldId id="266" r:id="rId10"/>
    <p:sldId id="262" r:id="rId11"/>
    <p:sldId id="263" r:id="rId12"/>
    <p:sldId id="264" r:id="rId13"/>
    <p:sldId id="289" r:id="rId14"/>
    <p:sldId id="26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9D33AA-A0EE-43AC-BB32-3E2F9A8C68BC}" v="24" dt="2026-02-09T20:10:06.7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 Coles" userId="f0c35bb4-ed27-472b-9f72-517534a1c0eb" providerId="ADAL" clId="{798F89E2-DC11-4DC3-9135-71A6F8DD99AF}"/>
    <pc:docChg chg="custSel addSld modSld sldOrd">
      <pc:chgData name="Stephanie Coles" userId="f0c35bb4-ed27-472b-9f72-517534a1c0eb" providerId="ADAL" clId="{798F89E2-DC11-4DC3-9135-71A6F8DD99AF}" dt="2026-02-09T20:13:51.208" v="268" actId="1076"/>
      <pc:docMkLst>
        <pc:docMk/>
      </pc:docMkLst>
      <pc:sldChg chg="addSp delSp modSp mod">
        <pc:chgData name="Stephanie Coles" userId="f0c35bb4-ed27-472b-9f72-517534a1c0eb" providerId="ADAL" clId="{798F89E2-DC11-4DC3-9135-71A6F8DD99AF}" dt="2026-02-09T20:13:51.208" v="268" actId="1076"/>
        <pc:sldMkLst>
          <pc:docMk/>
          <pc:sldMk cId="1910029347" sldId="256"/>
        </pc:sldMkLst>
        <pc:spChg chg="mod">
          <ac:chgData name="Stephanie Coles" userId="f0c35bb4-ed27-472b-9f72-517534a1c0eb" providerId="ADAL" clId="{798F89E2-DC11-4DC3-9135-71A6F8DD99AF}" dt="2026-02-09T20:13:51.208" v="268" actId="1076"/>
          <ac:spMkLst>
            <pc:docMk/>
            <pc:sldMk cId="1910029347" sldId="256"/>
            <ac:spMk id="2" creationId="{C23CB146-56BC-4C9E-8E7B-29E63A79779A}"/>
          </ac:spMkLst>
        </pc:spChg>
        <pc:picChg chg="add mod">
          <ac:chgData name="Stephanie Coles" userId="f0c35bb4-ed27-472b-9f72-517534a1c0eb" providerId="ADAL" clId="{798F89E2-DC11-4DC3-9135-71A6F8DD99AF}" dt="2026-02-09T19:42:58.579" v="19" actId="1076"/>
          <ac:picMkLst>
            <pc:docMk/>
            <pc:sldMk cId="1910029347" sldId="256"/>
            <ac:picMk id="4" creationId="{F145B678-3D6C-15CD-D715-11C639D1A562}"/>
          </ac:picMkLst>
        </pc:picChg>
        <pc:picChg chg="del">
          <ac:chgData name="Stephanie Coles" userId="f0c35bb4-ed27-472b-9f72-517534a1c0eb" providerId="ADAL" clId="{798F89E2-DC11-4DC3-9135-71A6F8DD99AF}" dt="2026-02-09T19:41:52.234" v="14" actId="478"/>
          <ac:picMkLst>
            <pc:docMk/>
            <pc:sldMk cId="1910029347" sldId="256"/>
            <ac:picMk id="3074" creationId="{B941B80D-9D70-4831-AFFE-84A34F2352CD}"/>
          </ac:picMkLst>
        </pc:picChg>
      </pc:sldChg>
      <pc:sldChg chg="addSp delSp modSp mod ord">
        <pc:chgData name="Stephanie Coles" userId="f0c35bb4-ed27-472b-9f72-517534a1c0eb" providerId="ADAL" clId="{798F89E2-DC11-4DC3-9135-71A6F8DD99AF}" dt="2026-02-09T20:11:22.451" v="266"/>
        <pc:sldMkLst>
          <pc:docMk/>
          <pc:sldMk cId="3439230339" sldId="257"/>
        </pc:sldMkLst>
        <pc:spChg chg="mod">
          <ac:chgData name="Stephanie Coles" userId="f0c35bb4-ed27-472b-9f72-517534a1c0eb" providerId="ADAL" clId="{798F89E2-DC11-4DC3-9135-71A6F8DD99AF}" dt="2026-02-09T19:43:53.320" v="30" actId="14100"/>
          <ac:spMkLst>
            <pc:docMk/>
            <pc:sldMk cId="3439230339" sldId="257"/>
            <ac:spMk id="2" creationId="{02D9D00F-AE33-4066-AE1D-CB267EF3161A}"/>
          </ac:spMkLst>
        </pc:spChg>
        <pc:picChg chg="del">
          <ac:chgData name="Stephanie Coles" userId="f0c35bb4-ed27-472b-9f72-517534a1c0eb" providerId="ADAL" clId="{798F89E2-DC11-4DC3-9135-71A6F8DD99AF}" dt="2026-02-09T19:46:05.029" v="36" actId="478"/>
          <ac:picMkLst>
            <pc:docMk/>
            <pc:sldMk cId="3439230339" sldId="257"/>
            <ac:picMk id="4" creationId="{68AEE576-AAE7-4727-9080-A790E309B2A5}"/>
          </ac:picMkLst>
        </pc:picChg>
        <pc:picChg chg="add mod">
          <ac:chgData name="Stephanie Coles" userId="f0c35bb4-ed27-472b-9f72-517534a1c0eb" providerId="ADAL" clId="{798F89E2-DC11-4DC3-9135-71A6F8DD99AF}" dt="2026-02-09T19:46:03.613" v="35" actId="1076"/>
          <ac:picMkLst>
            <pc:docMk/>
            <pc:sldMk cId="3439230339" sldId="257"/>
            <ac:picMk id="5" creationId="{0E5146B2-3C2F-5D62-E0F2-11698A348B95}"/>
          </ac:picMkLst>
        </pc:picChg>
        <pc:picChg chg="add mod">
          <ac:chgData name="Stephanie Coles" userId="f0c35bb4-ed27-472b-9f72-517534a1c0eb" providerId="ADAL" clId="{798F89E2-DC11-4DC3-9135-71A6F8DD99AF}" dt="2026-02-09T19:47:08.653" v="39" actId="1076"/>
          <ac:picMkLst>
            <pc:docMk/>
            <pc:sldMk cId="3439230339" sldId="257"/>
            <ac:picMk id="1026" creationId="{4BB966E4-8A67-878E-5D1C-A2C6A6329B6E}"/>
          </ac:picMkLst>
        </pc:picChg>
        <pc:picChg chg="del">
          <ac:chgData name="Stephanie Coles" userId="f0c35bb4-ed27-472b-9f72-517534a1c0eb" providerId="ADAL" clId="{798F89E2-DC11-4DC3-9135-71A6F8DD99AF}" dt="2026-02-09T19:43:57.383" v="31" actId="478"/>
          <ac:picMkLst>
            <pc:docMk/>
            <pc:sldMk cId="3439230339" sldId="257"/>
            <ac:picMk id="2050" creationId="{CCFED141-541A-4458-BC11-6AE4EFFF72F2}"/>
          </ac:picMkLst>
        </pc:picChg>
      </pc:sldChg>
      <pc:sldChg chg="addSp delSp modSp mod setBg">
        <pc:chgData name="Stephanie Coles" userId="f0c35bb4-ed27-472b-9f72-517534a1c0eb" providerId="ADAL" clId="{798F89E2-DC11-4DC3-9135-71A6F8DD99AF}" dt="2026-02-09T19:53:28.383" v="71" actId="1076"/>
        <pc:sldMkLst>
          <pc:docMk/>
          <pc:sldMk cId="4023673439" sldId="258"/>
        </pc:sldMkLst>
        <pc:spChg chg="mod">
          <ac:chgData name="Stephanie Coles" userId="f0c35bb4-ed27-472b-9f72-517534a1c0eb" providerId="ADAL" clId="{798F89E2-DC11-4DC3-9135-71A6F8DD99AF}" dt="2026-02-09T19:53:08.299" v="68" actId="1076"/>
          <ac:spMkLst>
            <pc:docMk/>
            <pc:sldMk cId="4023673439" sldId="258"/>
            <ac:spMk id="2" creationId="{2104033F-D4D8-4249-90BB-AFB7379B2CF7}"/>
          </ac:spMkLst>
        </pc:spChg>
        <pc:spChg chg="del">
          <ac:chgData name="Stephanie Coles" userId="f0c35bb4-ed27-472b-9f72-517534a1c0eb" providerId="ADAL" clId="{798F89E2-DC11-4DC3-9135-71A6F8DD99AF}" dt="2026-02-09T19:53:00.094" v="67" actId="26606"/>
          <ac:spMkLst>
            <pc:docMk/>
            <pc:sldMk cId="4023673439" sldId="258"/>
            <ac:spMk id="3" creationId="{8F0085FF-F2DF-4548-BAA1-F77C644F5CDB}"/>
          </ac:spMkLst>
        </pc:spChg>
        <pc:spChg chg="add">
          <ac:chgData name="Stephanie Coles" userId="f0c35bb4-ed27-472b-9f72-517534a1c0eb" providerId="ADAL" clId="{798F89E2-DC11-4DC3-9135-71A6F8DD99AF}" dt="2026-02-09T19:53:00.094" v="67" actId="26606"/>
          <ac:spMkLst>
            <pc:docMk/>
            <pc:sldMk cId="4023673439" sldId="258"/>
            <ac:spMk id="21" creationId="{C5BDD1EA-D8C1-45AF-9F0A-14A2A137BA2A}"/>
          </ac:spMkLst>
        </pc:spChg>
        <pc:spChg chg="add">
          <ac:chgData name="Stephanie Coles" userId="f0c35bb4-ed27-472b-9f72-517534a1c0eb" providerId="ADAL" clId="{798F89E2-DC11-4DC3-9135-71A6F8DD99AF}" dt="2026-02-09T19:53:00.094" v="67" actId="26606"/>
          <ac:spMkLst>
            <pc:docMk/>
            <pc:sldMk cId="4023673439" sldId="258"/>
            <ac:spMk id="23" creationId="{14354E08-0068-48D7-A8AD-84C7B1CF585D}"/>
          </ac:spMkLst>
        </pc:spChg>
        <pc:grpChg chg="add">
          <ac:chgData name="Stephanie Coles" userId="f0c35bb4-ed27-472b-9f72-517534a1c0eb" providerId="ADAL" clId="{798F89E2-DC11-4DC3-9135-71A6F8DD99AF}" dt="2026-02-09T19:53:00.094" v="67" actId="26606"/>
          <ac:grpSpMkLst>
            <pc:docMk/>
            <pc:sldMk cId="4023673439" sldId="258"/>
            <ac:grpSpMk id="25" creationId="{A779F34F-2960-4B81-BA08-445B6F6A0CD7}"/>
          </ac:grpSpMkLst>
        </pc:grpChg>
        <pc:picChg chg="del">
          <ac:chgData name="Stephanie Coles" userId="f0c35bb4-ed27-472b-9f72-517534a1c0eb" providerId="ADAL" clId="{798F89E2-DC11-4DC3-9135-71A6F8DD99AF}" dt="2026-02-09T19:47:18.753" v="40" actId="478"/>
          <ac:picMkLst>
            <pc:docMk/>
            <pc:sldMk cId="4023673439" sldId="258"/>
            <ac:picMk id="5" creationId="{3A04C450-38CE-4FD2-8736-D4952DA5C1CA}"/>
          </ac:picMkLst>
        </pc:picChg>
        <pc:picChg chg="add mod">
          <ac:chgData name="Stephanie Coles" userId="f0c35bb4-ed27-472b-9f72-517534a1c0eb" providerId="ADAL" clId="{798F89E2-DC11-4DC3-9135-71A6F8DD99AF}" dt="2026-02-09T19:53:28.383" v="71" actId="1076"/>
          <ac:picMkLst>
            <pc:docMk/>
            <pc:sldMk cId="4023673439" sldId="258"/>
            <ac:picMk id="6" creationId="{35D6872E-5CA4-6569-1C4F-87A9C653F222}"/>
          </ac:picMkLst>
        </pc:picChg>
        <pc:cxnChg chg="add">
          <ac:chgData name="Stephanie Coles" userId="f0c35bb4-ed27-472b-9f72-517534a1c0eb" providerId="ADAL" clId="{798F89E2-DC11-4DC3-9135-71A6F8DD99AF}" dt="2026-02-09T19:53:00.094" v="67" actId="26606"/>
          <ac:cxnSpMkLst>
            <pc:docMk/>
            <pc:sldMk cId="4023673439" sldId="258"/>
            <ac:cxnSpMk id="13" creationId="{F033F5AE-6728-4F19-8DED-658E674B31B9}"/>
          </ac:cxnSpMkLst>
        </pc:cxnChg>
        <pc:cxnChg chg="add">
          <ac:chgData name="Stephanie Coles" userId="f0c35bb4-ed27-472b-9f72-517534a1c0eb" providerId="ADAL" clId="{798F89E2-DC11-4DC3-9135-71A6F8DD99AF}" dt="2026-02-09T19:53:00.094" v="67" actId="26606"/>
          <ac:cxnSpMkLst>
            <pc:docMk/>
            <pc:sldMk cId="4023673439" sldId="258"/>
            <ac:cxnSpMk id="15" creationId="{82C7D74A-18BA-4709-A808-44E8815C4430}"/>
          </ac:cxnSpMkLst>
        </pc:cxnChg>
        <pc:cxnChg chg="add">
          <ac:chgData name="Stephanie Coles" userId="f0c35bb4-ed27-472b-9f72-517534a1c0eb" providerId="ADAL" clId="{798F89E2-DC11-4DC3-9135-71A6F8DD99AF}" dt="2026-02-09T19:53:00.094" v="67" actId="26606"/>
          <ac:cxnSpMkLst>
            <pc:docMk/>
            <pc:sldMk cId="4023673439" sldId="258"/>
            <ac:cxnSpMk id="17" creationId="{B5164A3F-1561-4039-8185-AB0EEB713EA7}"/>
          </ac:cxnSpMkLst>
        </pc:cxnChg>
        <pc:cxnChg chg="add">
          <ac:chgData name="Stephanie Coles" userId="f0c35bb4-ed27-472b-9f72-517534a1c0eb" providerId="ADAL" clId="{798F89E2-DC11-4DC3-9135-71A6F8DD99AF}" dt="2026-02-09T19:53:00.094" v="67" actId="26606"/>
          <ac:cxnSpMkLst>
            <pc:docMk/>
            <pc:sldMk cId="4023673439" sldId="258"/>
            <ac:cxnSpMk id="19" creationId="{2A35DB53-42BE-460E-9CA1-1294C98463CB}"/>
          </ac:cxnSpMkLst>
        </pc:cxnChg>
      </pc:sldChg>
      <pc:sldChg chg="modSp mod">
        <pc:chgData name="Stephanie Coles" userId="f0c35bb4-ed27-472b-9f72-517534a1c0eb" providerId="ADAL" clId="{798F89E2-DC11-4DC3-9135-71A6F8DD99AF}" dt="2026-02-09T19:53:48.157" v="79" actId="20577"/>
        <pc:sldMkLst>
          <pc:docMk/>
          <pc:sldMk cId="1457803456" sldId="259"/>
        </pc:sldMkLst>
        <pc:spChg chg="mod">
          <ac:chgData name="Stephanie Coles" userId="f0c35bb4-ed27-472b-9f72-517534a1c0eb" providerId="ADAL" clId="{798F89E2-DC11-4DC3-9135-71A6F8DD99AF}" dt="2026-02-09T19:53:48.157" v="79" actId="20577"/>
          <ac:spMkLst>
            <pc:docMk/>
            <pc:sldMk cId="1457803456" sldId="259"/>
            <ac:spMk id="3" creationId="{F4A420F2-EF27-4BED-8C3D-F44A4CA48E96}"/>
          </ac:spMkLst>
        </pc:spChg>
      </pc:sldChg>
      <pc:sldChg chg="modSp mod">
        <pc:chgData name="Stephanie Coles" userId="f0c35bb4-ed27-472b-9f72-517534a1c0eb" providerId="ADAL" clId="{798F89E2-DC11-4DC3-9135-71A6F8DD99AF}" dt="2026-02-09T20:12:57.846" v="267" actId="6549"/>
        <pc:sldMkLst>
          <pc:docMk/>
          <pc:sldMk cId="2809641929" sldId="261"/>
        </pc:sldMkLst>
        <pc:spChg chg="mod">
          <ac:chgData name="Stephanie Coles" userId="f0c35bb4-ed27-472b-9f72-517534a1c0eb" providerId="ADAL" clId="{798F89E2-DC11-4DC3-9135-71A6F8DD99AF}" dt="2026-02-09T20:12:57.846" v="267" actId="6549"/>
          <ac:spMkLst>
            <pc:docMk/>
            <pc:sldMk cId="2809641929" sldId="261"/>
            <ac:spMk id="3" creationId="{C118BC08-E7FB-4937-94AC-0EF7FF5FC2D7}"/>
          </ac:spMkLst>
        </pc:spChg>
      </pc:sldChg>
      <pc:sldChg chg="addSp delSp modSp mod setBg">
        <pc:chgData name="Stephanie Coles" userId="f0c35bb4-ed27-472b-9f72-517534a1c0eb" providerId="ADAL" clId="{798F89E2-DC11-4DC3-9135-71A6F8DD99AF}" dt="2026-02-09T19:59:51.700" v="88" actId="26606"/>
        <pc:sldMkLst>
          <pc:docMk/>
          <pc:sldMk cId="612304845" sldId="262"/>
        </pc:sldMkLst>
        <pc:spChg chg="mod ord">
          <ac:chgData name="Stephanie Coles" userId="f0c35bb4-ed27-472b-9f72-517534a1c0eb" providerId="ADAL" clId="{798F89E2-DC11-4DC3-9135-71A6F8DD99AF}" dt="2026-02-09T19:59:51.700" v="88" actId="26606"/>
          <ac:spMkLst>
            <pc:docMk/>
            <pc:sldMk cId="612304845" sldId="262"/>
            <ac:spMk id="2" creationId="{A63FE2A2-4A1A-4E16-83B3-B111823DF1B8}"/>
          </ac:spMkLst>
        </pc:spChg>
        <pc:spChg chg="del mod">
          <ac:chgData name="Stephanie Coles" userId="f0c35bb4-ed27-472b-9f72-517534a1c0eb" providerId="ADAL" clId="{798F89E2-DC11-4DC3-9135-71A6F8DD99AF}" dt="2026-02-09T19:59:26.125" v="82" actId="22"/>
          <ac:spMkLst>
            <pc:docMk/>
            <pc:sldMk cId="612304845" sldId="262"/>
            <ac:spMk id="3" creationId="{74A17221-C70E-4429-8267-85AB0DA6E3D2}"/>
          </ac:spMkLst>
        </pc:spChg>
        <pc:spChg chg="add">
          <ac:chgData name="Stephanie Coles" userId="f0c35bb4-ed27-472b-9f72-517534a1c0eb" providerId="ADAL" clId="{798F89E2-DC11-4DC3-9135-71A6F8DD99AF}" dt="2026-02-09T19:59:51.700" v="88" actId="26606"/>
          <ac:spMkLst>
            <pc:docMk/>
            <pc:sldMk cId="612304845" sldId="262"/>
            <ac:spMk id="21" creationId="{7A675F33-98AF-4B83-A3BB-0780A23145E6}"/>
          </ac:spMkLst>
        </pc:spChg>
        <pc:picChg chg="add mod ord">
          <ac:chgData name="Stephanie Coles" userId="f0c35bb4-ed27-472b-9f72-517534a1c0eb" providerId="ADAL" clId="{798F89E2-DC11-4DC3-9135-71A6F8DD99AF}" dt="2026-02-09T19:59:51.700" v="88" actId="26606"/>
          <ac:picMkLst>
            <pc:docMk/>
            <pc:sldMk cId="612304845" sldId="262"/>
            <ac:picMk id="6" creationId="{5D61E9F2-0AFF-EF62-E486-3DBC3327E1A0}"/>
          </ac:picMkLst>
        </pc:picChg>
        <pc:picChg chg="del">
          <ac:chgData name="Stephanie Coles" userId="f0c35bb4-ed27-472b-9f72-517534a1c0eb" providerId="ADAL" clId="{798F89E2-DC11-4DC3-9135-71A6F8DD99AF}" dt="2026-02-09T19:48:17.134" v="59" actId="478"/>
          <ac:picMkLst>
            <pc:docMk/>
            <pc:sldMk cId="612304845" sldId="262"/>
            <ac:picMk id="1028" creationId="{0F388681-7E1C-476E-A5E3-E5D30CABBDF5}"/>
          </ac:picMkLst>
        </pc:picChg>
        <pc:picChg chg="del">
          <ac:chgData name="Stephanie Coles" userId="f0c35bb4-ed27-472b-9f72-517534a1c0eb" providerId="ADAL" clId="{798F89E2-DC11-4DC3-9135-71A6F8DD99AF}" dt="2026-02-09T19:48:18.696" v="60" actId="478"/>
          <ac:picMkLst>
            <pc:docMk/>
            <pc:sldMk cId="612304845" sldId="262"/>
            <ac:picMk id="1032" creationId="{CAB41B44-7F70-4712-9829-4E5FEFB0BC13}"/>
          </ac:picMkLst>
        </pc:picChg>
        <pc:cxnChg chg="add">
          <ac:chgData name="Stephanie Coles" userId="f0c35bb4-ed27-472b-9f72-517534a1c0eb" providerId="ADAL" clId="{798F89E2-DC11-4DC3-9135-71A6F8DD99AF}" dt="2026-02-09T19:59:51.700" v="88" actId="26606"/>
          <ac:cxnSpMkLst>
            <pc:docMk/>
            <pc:sldMk cId="612304845" sldId="262"/>
            <ac:cxnSpMk id="11" creationId="{8FD48FB1-66D8-4676-B0AA-C139A1DB78D1}"/>
          </ac:cxnSpMkLst>
        </pc:cxnChg>
        <pc:cxnChg chg="add">
          <ac:chgData name="Stephanie Coles" userId="f0c35bb4-ed27-472b-9f72-517534a1c0eb" providerId="ADAL" clId="{798F89E2-DC11-4DC3-9135-71A6F8DD99AF}" dt="2026-02-09T19:59:51.700" v="88" actId="26606"/>
          <ac:cxnSpMkLst>
            <pc:docMk/>
            <pc:sldMk cId="612304845" sldId="262"/>
            <ac:cxnSpMk id="13" creationId="{F033F5AE-6728-4F19-8DED-658E674B31B9}"/>
          </ac:cxnSpMkLst>
        </pc:cxnChg>
        <pc:cxnChg chg="add">
          <ac:chgData name="Stephanie Coles" userId="f0c35bb4-ed27-472b-9f72-517534a1c0eb" providerId="ADAL" clId="{798F89E2-DC11-4DC3-9135-71A6F8DD99AF}" dt="2026-02-09T19:59:51.700" v="88" actId="26606"/>
          <ac:cxnSpMkLst>
            <pc:docMk/>
            <pc:sldMk cId="612304845" sldId="262"/>
            <ac:cxnSpMk id="15" creationId="{82C7D74A-18BA-4709-A808-44E8815C4430}"/>
          </ac:cxnSpMkLst>
        </pc:cxnChg>
        <pc:cxnChg chg="add">
          <ac:chgData name="Stephanie Coles" userId="f0c35bb4-ed27-472b-9f72-517534a1c0eb" providerId="ADAL" clId="{798F89E2-DC11-4DC3-9135-71A6F8DD99AF}" dt="2026-02-09T19:59:51.700" v="88" actId="26606"/>
          <ac:cxnSpMkLst>
            <pc:docMk/>
            <pc:sldMk cId="612304845" sldId="262"/>
            <ac:cxnSpMk id="17" creationId="{B5164A3F-1561-4039-8185-AB0EEB713EA7}"/>
          </ac:cxnSpMkLst>
        </pc:cxnChg>
        <pc:cxnChg chg="add">
          <ac:chgData name="Stephanie Coles" userId="f0c35bb4-ed27-472b-9f72-517534a1c0eb" providerId="ADAL" clId="{798F89E2-DC11-4DC3-9135-71A6F8DD99AF}" dt="2026-02-09T19:59:51.700" v="88" actId="26606"/>
          <ac:cxnSpMkLst>
            <pc:docMk/>
            <pc:sldMk cId="612304845" sldId="262"/>
            <ac:cxnSpMk id="19" creationId="{2A35DB53-42BE-460E-9CA1-1294C98463CB}"/>
          </ac:cxnSpMkLst>
        </pc:cxnChg>
      </pc:sldChg>
      <pc:sldChg chg="addSp modSp mod setBg">
        <pc:chgData name="Stephanie Coles" userId="f0c35bb4-ed27-472b-9f72-517534a1c0eb" providerId="ADAL" clId="{798F89E2-DC11-4DC3-9135-71A6F8DD99AF}" dt="2026-02-09T20:00:17.933" v="89" actId="26606"/>
        <pc:sldMkLst>
          <pc:docMk/>
          <pc:sldMk cId="2911489066" sldId="264"/>
        </pc:sldMkLst>
        <pc:spChg chg="mod">
          <ac:chgData name="Stephanie Coles" userId="f0c35bb4-ed27-472b-9f72-517534a1c0eb" providerId="ADAL" clId="{798F89E2-DC11-4DC3-9135-71A6F8DD99AF}" dt="2026-02-09T20:00:17.933" v="89" actId="26606"/>
          <ac:spMkLst>
            <pc:docMk/>
            <pc:sldMk cId="2911489066" sldId="264"/>
            <ac:spMk id="5" creationId="{711AD408-E799-45C3-860B-FA2D11A40987}"/>
          </ac:spMkLst>
        </pc:spChg>
        <pc:spChg chg="add">
          <ac:chgData name="Stephanie Coles" userId="f0c35bb4-ed27-472b-9f72-517534a1c0eb" providerId="ADAL" clId="{798F89E2-DC11-4DC3-9135-71A6F8DD99AF}" dt="2026-02-09T20:00:17.933" v="89" actId="26606"/>
          <ac:spMkLst>
            <pc:docMk/>
            <pc:sldMk cId="2911489066" sldId="264"/>
            <ac:spMk id="21" creationId="{ED2D7C63-562A-41C7-892E-0C73F5D59870}"/>
          </ac:spMkLst>
        </pc:spChg>
        <pc:grpChg chg="add">
          <ac:chgData name="Stephanie Coles" userId="f0c35bb4-ed27-472b-9f72-517534a1c0eb" providerId="ADAL" clId="{798F89E2-DC11-4DC3-9135-71A6F8DD99AF}" dt="2026-02-09T20:00:17.933" v="89" actId="26606"/>
          <ac:grpSpMkLst>
            <pc:docMk/>
            <pc:sldMk cId="2911489066" sldId="264"/>
            <ac:grpSpMk id="23" creationId="{6DF25E23-BE15-4E36-A700-59F0CE8C54A8}"/>
          </ac:grpSpMkLst>
        </pc:grpChg>
        <pc:picChg chg="add">
          <ac:chgData name="Stephanie Coles" userId="f0c35bb4-ed27-472b-9f72-517534a1c0eb" providerId="ADAL" clId="{798F89E2-DC11-4DC3-9135-71A6F8DD99AF}" dt="2026-02-09T20:00:17.933" v="89" actId="26606"/>
          <ac:picMkLst>
            <pc:docMk/>
            <pc:sldMk cId="2911489066" sldId="264"/>
            <ac:picMk id="7" creationId="{F440C179-5F78-95CF-59F2-5AE5E4A21250}"/>
          </ac:picMkLst>
        </pc:picChg>
        <pc:cxnChg chg="add">
          <ac:chgData name="Stephanie Coles" userId="f0c35bb4-ed27-472b-9f72-517534a1c0eb" providerId="ADAL" clId="{798F89E2-DC11-4DC3-9135-71A6F8DD99AF}" dt="2026-02-09T20:00:17.933" v="89" actId="26606"/>
          <ac:cxnSpMkLst>
            <pc:docMk/>
            <pc:sldMk cId="2911489066" sldId="264"/>
            <ac:cxnSpMk id="11" creationId="{8FD48FB1-66D8-4676-B0AA-C139A1DB78D1}"/>
          </ac:cxnSpMkLst>
        </pc:cxnChg>
        <pc:cxnChg chg="add">
          <ac:chgData name="Stephanie Coles" userId="f0c35bb4-ed27-472b-9f72-517534a1c0eb" providerId="ADAL" clId="{798F89E2-DC11-4DC3-9135-71A6F8DD99AF}" dt="2026-02-09T20:00:17.933" v="89" actId="26606"/>
          <ac:cxnSpMkLst>
            <pc:docMk/>
            <pc:sldMk cId="2911489066" sldId="264"/>
            <ac:cxnSpMk id="13" creationId="{F033F5AE-6728-4F19-8DED-658E674B31B9}"/>
          </ac:cxnSpMkLst>
        </pc:cxnChg>
        <pc:cxnChg chg="add">
          <ac:chgData name="Stephanie Coles" userId="f0c35bb4-ed27-472b-9f72-517534a1c0eb" providerId="ADAL" clId="{798F89E2-DC11-4DC3-9135-71A6F8DD99AF}" dt="2026-02-09T20:00:17.933" v="89" actId="26606"/>
          <ac:cxnSpMkLst>
            <pc:docMk/>
            <pc:sldMk cId="2911489066" sldId="264"/>
            <ac:cxnSpMk id="15" creationId="{82C7D74A-18BA-4709-A808-44E8815C4430}"/>
          </ac:cxnSpMkLst>
        </pc:cxnChg>
        <pc:cxnChg chg="add">
          <ac:chgData name="Stephanie Coles" userId="f0c35bb4-ed27-472b-9f72-517534a1c0eb" providerId="ADAL" clId="{798F89E2-DC11-4DC3-9135-71A6F8DD99AF}" dt="2026-02-09T20:00:17.933" v="89" actId="26606"/>
          <ac:cxnSpMkLst>
            <pc:docMk/>
            <pc:sldMk cId="2911489066" sldId="264"/>
            <ac:cxnSpMk id="17" creationId="{B5164A3F-1561-4039-8185-AB0EEB713EA7}"/>
          </ac:cxnSpMkLst>
        </pc:cxnChg>
        <pc:cxnChg chg="add">
          <ac:chgData name="Stephanie Coles" userId="f0c35bb4-ed27-472b-9f72-517534a1c0eb" providerId="ADAL" clId="{798F89E2-DC11-4DC3-9135-71A6F8DD99AF}" dt="2026-02-09T20:00:17.933" v="89" actId="26606"/>
          <ac:cxnSpMkLst>
            <pc:docMk/>
            <pc:sldMk cId="2911489066" sldId="264"/>
            <ac:cxnSpMk id="19" creationId="{2A35DB53-42BE-460E-9CA1-1294C98463CB}"/>
          </ac:cxnSpMkLst>
        </pc:cxnChg>
      </pc:sldChg>
      <pc:sldChg chg="addSp modSp mod setBg">
        <pc:chgData name="Stephanie Coles" userId="f0c35bb4-ed27-472b-9f72-517534a1c0eb" providerId="ADAL" clId="{798F89E2-DC11-4DC3-9135-71A6F8DD99AF}" dt="2026-02-09T20:02:20.084" v="90" actId="26606"/>
        <pc:sldMkLst>
          <pc:docMk/>
          <pc:sldMk cId="4073043550" sldId="265"/>
        </pc:sldMkLst>
        <pc:spChg chg="mod">
          <ac:chgData name="Stephanie Coles" userId="f0c35bb4-ed27-472b-9f72-517534a1c0eb" providerId="ADAL" clId="{798F89E2-DC11-4DC3-9135-71A6F8DD99AF}" dt="2026-02-09T20:02:20.084" v="90" actId="26606"/>
          <ac:spMkLst>
            <pc:docMk/>
            <pc:sldMk cId="4073043550" sldId="265"/>
            <ac:spMk id="2" creationId="{1CB2C2E9-97B7-425E-9378-B7682EE93F7A}"/>
          </ac:spMkLst>
        </pc:spChg>
        <pc:spChg chg="mod">
          <ac:chgData name="Stephanie Coles" userId="f0c35bb4-ed27-472b-9f72-517534a1c0eb" providerId="ADAL" clId="{798F89E2-DC11-4DC3-9135-71A6F8DD99AF}" dt="2026-02-09T20:02:20.084" v="90" actId="26606"/>
          <ac:spMkLst>
            <pc:docMk/>
            <pc:sldMk cId="4073043550" sldId="265"/>
            <ac:spMk id="3" creationId="{0D47E17D-03A4-4D9F-9ACD-09A40885B540}"/>
          </ac:spMkLst>
        </pc:spChg>
        <pc:spChg chg="add">
          <ac:chgData name="Stephanie Coles" userId="f0c35bb4-ed27-472b-9f72-517534a1c0eb" providerId="ADAL" clId="{798F89E2-DC11-4DC3-9135-71A6F8DD99AF}" dt="2026-02-09T20:02:20.084" v="90" actId="26606"/>
          <ac:spMkLst>
            <pc:docMk/>
            <pc:sldMk cId="4073043550" sldId="265"/>
            <ac:spMk id="19" creationId="{8777B48D-7BF2-470D-876B-50CD5CC83EBA}"/>
          </ac:spMkLst>
        </pc:spChg>
        <pc:grpChg chg="add">
          <ac:chgData name="Stephanie Coles" userId="f0c35bb4-ed27-472b-9f72-517534a1c0eb" providerId="ADAL" clId="{798F89E2-DC11-4DC3-9135-71A6F8DD99AF}" dt="2026-02-09T20:02:20.084" v="90" actId="26606"/>
          <ac:grpSpMkLst>
            <pc:docMk/>
            <pc:sldMk cId="4073043550" sldId="265"/>
            <ac:grpSpMk id="21" creationId="{83DA8283-3FF4-47B3-9266-60768C743207}"/>
          </ac:grpSpMkLst>
        </pc:grpChg>
        <pc:picChg chg="add">
          <ac:chgData name="Stephanie Coles" userId="f0c35bb4-ed27-472b-9f72-517534a1c0eb" providerId="ADAL" clId="{798F89E2-DC11-4DC3-9135-71A6F8DD99AF}" dt="2026-02-09T20:02:20.084" v="90" actId="26606"/>
          <ac:picMkLst>
            <pc:docMk/>
            <pc:sldMk cId="4073043550" sldId="265"/>
            <ac:picMk id="5" creationId="{6826D4D1-B444-BBC7-C3B9-42F402307571}"/>
          </ac:picMkLst>
        </pc:picChg>
        <pc:cxnChg chg="add">
          <ac:chgData name="Stephanie Coles" userId="f0c35bb4-ed27-472b-9f72-517534a1c0eb" providerId="ADAL" clId="{798F89E2-DC11-4DC3-9135-71A6F8DD99AF}" dt="2026-02-09T20:02:20.084" v="90" actId="26606"/>
          <ac:cxnSpMkLst>
            <pc:docMk/>
            <pc:sldMk cId="4073043550" sldId="265"/>
            <ac:cxnSpMk id="9" creationId="{8FD48FB1-66D8-4676-B0AA-C139A1DB78D1}"/>
          </ac:cxnSpMkLst>
        </pc:cxnChg>
        <pc:cxnChg chg="add">
          <ac:chgData name="Stephanie Coles" userId="f0c35bb4-ed27-472b-9f72-517534a1c0eb" providerId="ADAL" clId="{798F89E2-DC11-4DC3-9135-71A6F8DD99AF}" dt="2026-02-09T20:02:20.084" v="90" actId="26606"/>
          <ac:cxnSpMkLst>
            <pc:docMk/>
            <pc:sldMk cId="4073043550" sldId="265"/>
            <ac:cxnSpMk id="11" creationId="{F033F5AE-6728-4F19-8DED-658E674B31B9}"/>
          </ac:cxnSpMkLst>
        </pc:cxnChg>
        <pc:cxnChg chg="add">
          <ac:chgData name="Stephanie Coles" userId="f0c35bb4-ed27-472b-9f72-517534a1c0eb" providerId="ADAL" clId="{798F89E2-DC11-4DC3-9135-71A6F8DD99AF}" dt="2026-02-09T20:02:20.084" v="90" actId="26606"/>
          <ac:cxnSpMkLst>
            <pc:docMk/>
            <pc:sldMk cId="4073043550" sldId="265"/>
            <ac:cxnSpMk id="13" creationId="{82C7D74A-18BA-4709-A808-44E8815C4430}"/>
          </ac:cxnSpMkLst>
        </pc:cxnChg>
        <pc:cxnChg chg="add">
          <ac:chgData name="Stephanie Coles" userId="f0c35bb4-ed27-472b-9f72-517534a1c0eb" providerId="ADAL" clId="{798F89E2-DC11-4DC3-9135-71A6F8DD99AF}" dt="2026-02-09T20:02:20.084" v="90" actId="26606"/>
          <ac:cxnSpMkLst>
            <pc:docMk/>
            <pc:sldMk cId="4073043550" sldId="265"/>
            <ac:cxnSpMk id="15" creationId="{B5164A3F-1561-4039-8185-AB0EEB713EA7}"/>
          </ac:cxnSpMkLst>
        </pc:cxnChg>
        <pc:cxnChg chg="add">
          <ac:chgData name="Stephanie Coles" userId="f0c35bb4-ed27-472b-9f72-517534a1c0eb" providerId="ADAL" clId="{798F89E2-DC11-4DC3-9135-71A6F8DD99AF}" dt="2026-02-09T20:02:20.084" v="90" actId="26606"/>
          <ac:cxnSpMkLst>
            <pc:docMk/>
            <pc:sldMk cId="4073043550" sldId="265"/>
            <ac:cxnSpMk id="17" creationId="{2A35DB53-42BE-460E-9CA1-1294C98463CB}"/>
          </ac:cxnSpMkLst>
        </pc:cxnChg>
      </pc:sldChg>
      <pc:sldChg chg="modSp add mod">
        <pc:chgData name="Stephanie Coles" userId="f0c35bb4-ed27-472b-9f72-517534a1c0eb" providerId="ADAL" clId="{798F89E2-DC11-4DC3-9135-71A6F8DD99AF}" dt="2026-02-09T20:07:34.035" v="182" actId="1076"/>
        <pc:sldMkLst>
          <pc:docMk/>
          <pc:sldMk cId="0" sldId="274"/>
        </pc:sldMkLst>
        <pc:spChg chg="mod">
          <ac:chgData name="Stephanie Coles" userId="f0c35bb4-ed27-472b-9f72-517534a1c0eb" providerId="ADAL" clId="{798F89E2-DC11-4DC3-9135-71A6F8DD99AF}" dt="2026-02-09T20:07:27.544" v="181" actId="14100"/>
          <ac:spMkLst>
            <pc:docMk/>
            <pc:sldMk cId="0" sldId="274"/>
            <ac:spMk id="5" creationId="{6781B471-B8E4-6393-BC48-478ED26EE18A}"/>
          </ac:spMkLst>
        </pc:spChg>
        <pc:spChg chg="mod">
          <ac:chgData name="Stephanie Coles" userId="f0c35bb4-ed27-472b-9f72-517534a1c0eb" providerId="ADAL" clId="{798F89E2-DC11-4DC3-9135-71A6F8DD99AF}" dt="2026-02-09T20:07:03.125" v="175" actId="14100"/>
          <ac:spMkLst>
            <pc:docMk/>
            <pc:sldMk cId="0" sldId="274"/>
            <ac:spMk id="12292" creationId="{626C57E9-91A0-D075-7261-3880294DF6FE}"/>
          </ac:spMkLst>
        </pc:spChg>
        <pc:picChg chg="mod">
          <ac:chgData name="Stephanie Coles" userId="f0c35bb4-ed27-472b-9f72-517534a1c0eb" providerId="ADAL" clId="{798F89E2-DC11-4DC3-9135-71A6F8DD99AF}" dt="2026-02-09T20:07:34.035" v="182" actId="1076"/>
          <ac:picMkLst>
            <pc:docMk/>
            <pc:sldMk cId="0" sldId="274"/>
            <ac:picMk id="12293" creationId="{1D3253A7-0C2C-69AC-126D-5C4B62BDEB1E}"/>
          </ac:picMkLst>
        </pc:picChg>
      </pc:sldChg>
      <pc:sldChg chg="modSp add">
        <pc:chgData name="Stephanie Coles" userId="f0c35bb4-ed27-472b-9f72-517534a1c0eb" providerId="ADAL" clId="{798F89E2-DC11-4DC3-9135-71A6F8DD99AF}" dt="2026-02-09T20:08:12.284" v="189" actId="14100"/>
        <pc:sldMkLst>
          <pc:docMk/>
          <pc:sldMk cId="0" sldId="275"/>
        </pc:sldMkLst>
        <pc:spChg chg="mod">
          <ac:chgData name="Stephanie Coles" userId="f0c35bb4-ed27-472b-9f72-517534a1c0eb" providerId="ADAL" clId="{798F89E2-DC11-4DC3-9135-71A6F8DD99AF}" dt="2026-02-09T20:08:05.363" v="187" actId="14100"/>
          <ac:spMkLst>
            <pc:docMk/>
            <pc:sldMk cId="0" sldId="275"/>
            <ac:spMk id="5" creationId="{468DBD44-A948-965D-AF3B-66E76AFC36A4}"/>
          </ac:spMkLst>
        </pc:spChg>
        <pc:picChg chg="mod">
          <ac:chgData name="Stephanie Coles" userId="f0c35bb4-ed27-472b-9f72-517534a1c0eb" providerId="ADAL" clId="{798F89E2-DC11-4DC3-9135-71A6F8DD99AF}" dt="2026-02-09T20:08:12.284" v="189" actId="14100"/>
          <ac:picMkLst>
            <pc:docMk/>
            <pc:sldMk cId="0" sldId="275"/>
            <ac:picMk id="10244" creationId="{9C707B92-1B0D-F30C-16DE-0C773D0948D4}"/>
          </ac:picMkLst>
        </pc:picChg>
      </pc:sldChg>
      <pc:sldChg chg="delSp modSp add mod">
        <pc:chgData name="Stephanie Coles" userId="f0c35bb4-ed27-472b-9f72-517534a1c0eb" providerId="ADAL" clId="{798F89E2-DC11-4DC3-9135-71A6F8DD99AF}" dt="2026-02-09T20:10:06.736" v="254" actId="14100"/>
        <pc:sldMkLst>
          <pc:docMk/>
          <pc:sldMk cId="0" sldId="289"/>
        </pc:sldMkLst>
        <pc:spChg chg="mod">
          <ac:chgData name="Stephanie Coles" userId="f0c35bb4-ed27-472b-9f72-517534a1c0eb" providerId="ADAL" clId="{798F89E2-DC11-4DC3-9135-71A6F8DD99AF}" dt="2026-02-09T20:10:06.736" v="254" actId="14100"/>
          <ac:spMkLst>
            <pc:docMk/>
            <pc:sldMk cId="0" sldId="289"/>
            <ac:spMk id="21507" creationId="{6738D5E9-FC53-5CFA-F04A-5C31EFE34EB1}"/>
          </ac:spMkLst>
        </pc:spChg>
        <pc:graphicFrameChg chg="del">
          <ac:chgData name="Stephanie Coles" userId="f0c35bb4-ed27-472b-9f72-517534a1c0eb" providerId="ADAL" clId="{798F89E2-DC11-4DC3-9135-71A6F8DD99AF}" dt="2026-02-09T20:09:09.295" v="195" actId="478"/>
          <ac:graphicFrameMkLst>
            <pc:docMk/>
            <pc:sldMk cId="0" sldId="289"/>
            <ac:graphicFrameMk id="5" creationId="{86AB8787-93EE-5153-8A4F-9FD280AD5118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1D123F-E0BB-4818-9615-636327C68ADB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B97805-EDA7-4417-B90B-21BF1DEDE7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112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641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137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554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076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077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617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849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317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366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936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941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7935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2750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6820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3761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648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5403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8168B226-EF1F-4553-A5B4-62AEA3B2B610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2457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8168B226-EF1F-4553-A5B4-62AEA3B2B610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2946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8168B226-EF1F-4553-A5B4-62AEA3B2B610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153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AE4D3B-3462-4E5E-8B12-00EB4115DAB0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F5432A2-E7E0-4F2D-9103-5C95817DB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883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CB146-56BC-4C9E-8E7B-29E63A797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6687" y="1073987"/>
            <a:ext cx="8001000" cy="2971801"/>
          </a:xfrm>
        </p:spPr>
        <p:txBody>
          <a:bodyPr/>
          <a:lstStyle/>
          <a:p>
            <a:r>
              <a:rPr lang="en-GB" sz="6600" b="1" dirty="0">
                <a:latin typeface="XCCW Joined 16a" panose="03050602040000000000" pitchFamily="66" charset="0"/>
              </a:rPr>
              <a:t>Class 4 Residential 2026</a:t>
            </a:r>
            <a:br>
              <a:rPr lang="en-GB" sz="4800" b="1" dirty="0">
                <a:latin typeface="XCCW Joined 16a" panose="03050602040000000000" pitchFamily="66" charset="0"/>
              </a:rPr>
            </a:br>
            <a:endParaRPr lang="en-GB" dirty="0"/>
          </a:p>
        </p:txBody>
      </p:sp>
      <p:pic>
        <p:nvPicPr>
          <p:cNvPr id="3076" name="Picture 4" descr="Aston Community Education Trust">
            <a:extLst>
              <a:ext uri="{FF2B5EF4-FFF2-40B4-BE49-F238E27FC236}">
                <a16:creationId xmlns:a16="http://schemas.microsoft.com/office/drawing/2014/main" id="{0849AE58-4CBA-4190-9F93-F7238E308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72" y="4143829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logo for a company&#10;&#10;AI-generated content may be incorrect.">
            <a:extLst>
              <a:ext uri="{FF2B5EF4-FFF2-40B4-BE49-F238E27FC236}">
                <a16:creationId xmlns:a16="http://schemas.microsoft.com/office/drawing/2014/main" id="{F145B678-3D6C-15CD-D715-11C639D1A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5444" y="3502325"/>
            <a:ext cx="2274727" cy="307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029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A00F731E-CE62-47D0-7462-A22F6B4E87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58975" y="614363"/>
            <a:ext cx="8256588" cy="995362"/>
          </a:xfrm>
          <a:prstGeom prst="roundRect">
            <a:avLst>
              <a:gd name="adj" fmla="val 0"/>
            </a:avLst>
          </a:prstGeom>
          <a:solidFill>
            <a:srgbClr val="EF7D19"/>
          </a:solidFill>
        </p:spPr>
        <p:txBody>
          <a:bodyPr/>
          <a:lstStyle/>
          <a:p>
            <a:pPr eaLnBrk="1" hangingPunct="1"/>
            <a:r>
              <a:rPr lang="en-GB" altLang="en-US" sz="3200">
                <a:solidFill>
                  <a:schemeClr val="bg1"/>
                </a:solidFill>
                <a:latin typeface="Twinkl" charset="0"/>
              </a:rPr>
              <a:t>What Are the Aims of the Trip?</a:t>
            </a:r>
            <a:endParaRPr lang="en-GB" altLang="en-US" sz="3200">
              <a:solidFill>
                <a:schemeClr val="bg1"/>
              </a:solidFill>
              <a:latin typeface="Twinkl SemiBold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8DBD44-A948-965D-AF3B-66E76AFC3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2807" y="1844676"/>
            <a:ext cx="9998015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</a:rPr>
              <a:t>To have fun and try something new.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</a:rPr>
              <a:t>To encourage children to be active, </a:t>
            </a:r>
            <a:br>
              <a:rPr lang="en-GB" altLang="en-US" sz="2400" dirty="0">
                <a:solidFill>
                  <a:schemeClr val="tx1"/>
                </a:solidFill>
              </a:rPr>
            </a:br>
            <a:r>
              <a:rPr lang="en-GB" altLang="en-US" sz="2400" dirty="0">
                <a:solidFill>
                  <a:schemeClr val="tx1"/>
                </a:solidFill>
              </a:rPr>
              <a:t>well-motivated learners.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</a:rPr>
              <a:t>To develop teamwork and social skills.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</a:rPr>
              <a:t>To develop confidence and self esteem.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</a:rPr>
              <a:t>To promote physical activity and </a:t>
            </a:r>
            <a:br>
              <a:rPr lang="en-GB" altLang="en-US" sz="2400" dirty="0">
                <a:solidFill>
                  <a:schemeClr val="tx1"/>
                </a:solidFill>
              </a:rPr>
            </a:br>
            <a:r>
              <a:rPr lang="en-GB" altLang="en-US" sz="2400" dirty="0">
                <a:solidFill>
                  <a:schemeClr val="tx1"/>
                </a:solidFill>
              </a:rPr>
              <a:t>healthy lifestyles.</a:t>
            </a:r>
          </a:p>
        </p:txBody>
      </p:sp>
      <p:pic>
        <p:nvPicPr>
          <p:cNvPr id="10244" name="Picture 6" descr="BMC Series blog Child Health: Facing ...">
            <a:extLst>
              <a:ext uri="{FF2B5EF4-FFF2-40B4-BE49-F238E27FC236}">
                <a16:creationId xmlns:a16="http://schemas.microsoft.com/office/drawing/2014/main" id="{9C707B92-1B0D-F30C-16DE-0C773D094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267" y="2432381"/>
            <a:ext cx="4072049" cy="225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D9D00F-AE33-4066-AE1D-CB267EF3161A}"/>
              </a:ext>
            </a:extLst>
          </p:cNvPr>
          <p:cNvSpPr txBox="1"/>
          <p:nvPr/>
        </p:nvSpPr>
        <p:spPr>
          <a:xfrm>
            <a:off x="6222106" y="816427"/>
            <a:ext cx="50008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Around a 40 to 50 minute journey</a:t>
            </a:r>
          </a:p>
        </p:txBody>
      </p:sp>
      <p:pic>
        <p:nvPicPr>
          <p:cNvPr id="5" name="Picture 4" descr="A map with a blue line&#10;&#10;AI-generated content may be incorrect.">
            <a:extLst>
              <a:ext uri="{FF2B5EF4-FFF2-40B4-BE49-F238E27FC236}">
                <a16:creationId xmlns:a16="http://schemas.microsoft.com/office/drawing/2014/main" id="{0E5146B2-3C2F-5D62-E0F2-11698A348B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4570" y="2496524"/>
            <a:ext cx="7194920" cy="4038808"/>
          </a:xfrm>
          <a:prstGeom prst="rect">
            <a:avLst/>
          </a:prstGeom>
        </p:spPr>
      </p:pic>
      <p:pic>
        <p:nvPicPr>
          <p:cNvPr id="1026" name="Picture 2" descr="Opening Times, Prices and Bookings - Gulliver's Kingdom, Matlock Bath |  Matlock Bath">
            <a:extLst>
              <a:ext uri="{FF2B5EF4-FFF2-40B4-BE49-F238E27FC236}">
                <a16:creationId xmlns:a16="http://schemas.microsoft.com/office/drawing/2014/main" id="{4BB966E4-8A67-878E-5D1C-A2C6A6329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285391"/>
            <a:ext cx="4742815" cy="316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230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399E9704-808F-893C-6B32-FEC9FCDC2A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58975" y="614363"/>
            <a:ext cx="8256588" cy="995362"/>
          </a:xfrm>
          <a:prstGeom prst="roundRect">
            <a:avLst>
              <a:gd name="adj" fmla="val 0"/>
            </a:avLst>
          </a:prstGeom>
          <a:solidFill>
            <a:srgbClr val="EF7D19"/>
          </a:solidFill>
        </p:spPr>
        <p:txBody>
          <a:bodyPr/>
          <a:lstStyle/>
          <a:p>
            <a:pPr algn="ctr" eaLnBrk="1" hangingPunct="1"/>
            <a:r>
              <a:rPr lang="en-GB" altLang="en-US" sz="3200">
                <a:solidFill>
                  <a:srgbClr val="FFFFFF"/>
                </a:solidFill>
                <a:latin typeface="Twinkl" charset="0"/>
              </a:rPr>
              <a:t>When Is the Residential </a:t>
            </a:r>
            <a:br>
              <a:rPr lang="en-GB" altLang="en-US" sz="3200">
                <a:solidFill>
                  <a:srgbClr val="FFFFFF"/>
                </a:solidFill>
                <a:latin typeface="Twinkl" charset="0"/>
              </a:rPr>
            </a:br>
            <a:r>
              <a:rPr lang="en-GB" altLang="en-US" sz="3200">
                <a:solidFill>
                  <a:srgbClr val="FFFFFF"/>
                </a:solidFill>
                <a:latin typeface="Twinkl" charset="0"/>
              </a:rPr>
              <a:t>Visit Taking Place?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81B471-B8E4-6393-BC48-478ED26EE18A}"/>
              </a:ext>
            </a:extLst>
          </p:cNvPr>
          <p:cNvSpPr/>
          <p:nvPr/>
        </p:nvSpPr>
        <p:spPr>
          <a:xfrm>
            <a:off x="820109" y="1844675"/>
            <a:ext cx="10532253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GB" sz="2400" dirty="0">
                <a:latin typeface="Twinkl" pitchFamily="50" charset="0"/>
              </a:rPr>
              <a:t>The residential visit will take place on </a:t>
            </a:r>
            <a:r>
              <a:rPr lang="en-GB" sz="24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50" charset="0"/>
              </a:rPr>
              <a:t>Wednesday 24</a:t>
            </a:r>
            <a:r>
              <a:rPr lang="en-GB" sz="2400" baseline="300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50" charset="0"/>
              </a:rPr>
              <a:t> to Friday 26</a:t>
            </a:r>
            <a:r>
              <a:rPr lang="en-GB" sz="2400" baseline="300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50" charset="0"/>
              </a:rPr>
              <a:t> June</a:t>
            </a:r>
          </a:p>
          <a:p>
            <a:pPr algn="ctr">
              <a:defRPr/>
            </a:pPr>
            <a:endParaRPr lang="en-GB" dirty="0">
              <a:solidFill>
                <a:schemeClr val="tx1">
                  <a:lumMod val="90000"/>
                  <a:lumOff val="10000"/>
                </a:schemeClr>
              </a:solidFill>
              <a:latin typeface="Twinkl" pitchFamily="50" charset="0"/>
            </a:endParaRPr>
          </a:p>
        </p:txBody>
      </p:sp>
      <p:sp>
        <p:nvSpPr>
          <p:cNvPr id="12292" name="Rectangle 5">
            <a:extLst>
              <a:ext uri="{FF2B5EF4-FFF2-40B4-BE49-F238E27FC236}">
                <a16:creationId xmlns:a16="http://schemas.microsoft.com/office/drawing/2014/main" id="{626C57E9-91A0-D075-7261-3880294DF6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2755" y="2571750"/>
            <a:ext cx="9092241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Departing from School  at 9 am to be in Matlock for 10 am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Arriving back to  school at the end of the school day on the Friday leaving the residential at 2.30 pm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000" dirty="0">
              <a:solidFill>
                <a:schemeClr val="tx1"/>
              </a:solidFill>
            </a:endParaRPr>
          </a:p>
        </p:txBody>
      </p:sp>
      <p:pic>
        <p:nvPicPr>
          <p:cNvPr id="12293" name="Picture 2">
            <a:extLst>
              <a:ext uri="{FF2B5EF4-FFF2-40B4-BE49-F238E27FC236}">
                <a16:creationId xmlns:a16="http://schemas.microsoft.com/office/drawing/2014/main" id="{1D3253A7-0C2C-69AC-126D-5C4B62BDE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512" y="4283710"/>
            <a:ext cx="424497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C5BDD1EA-D8C1-45AF-9F0A-14A2A137BA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04033F-D4D8-4249-90BB-AFB7379B2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7152" y="3647778"/>
            <a:ext cx="3971902" cy="30289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dirty="0"/>
              <a:t>Activities</a:t>
            </a:r>
          </a:p>
        </p:txBody>
      </p:sp>
      <p:sp>
        <p:nvSpPr>
          <p:cNvPr id="23" name="Snip Diagonal Corner Rectangle 6">
            <a:extLst>
              <a:ext uri="{FF2B5EF4-FFF2-40B4-BE49-F238E27FC236}">
                <a16:creationId xmlns:a16="http://schemas.microsoft.com/office/drawing/2014/main" id="{14354E08-0068-48D7-A8AD-84C7B1CF5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6575496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A white text on a white background&#10;&#10;AI-generated content may be incorrect.">
            <a:extLst>
              <a:ext uri="{FF2B5EF4-FFF2-40B4-BE49-F238E27FC236}">
                <a16:creationId xmlns:a16="http://schemas.microsoft.com/office/drawing/2014/main" id="{35D6872E-5CA4-6569-1C4F-87A9C653F2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-2" b="5245"/>
          <a:stretch>
            <a:fillRect/>
          </a:stretch>
        </p:blipFill>
        <p:spPr>
          <a:xfrm>
            <a:off x="710042" y="786117"/>
            <a:ext cx="8625515" cy="4956048"/>
          </a:xfrm>
          <a:custGeom>
            <a:avLst/>
            <a:gdLst/>
            <a:ahLst/>
            <a:cxnLst/>
            <a:rect l="l" t="t" r="r" b="b"/>
            <a:pathLst>
              <a:path w="6245352" h="4956048">
                <a:moveTo>
                  <a:pt x="534609" y="0"/>
                </a:moveTo>
                <a:lnTo>
                  <a:pt x="6245352" y="0"/>
                </a:lnTo>
                <a:lnTo>
                  <a:pt x="6245352" y="4421439"/>
                </a:lnTo>
                <a:lnTo>
                  <a:pt x="5710743" y="4956048"/>
                </a:lnTo>
                <a:lnTo>
                  <a:pt x="0" y="4956048"/>
                </a:lnTo>
                <a:lnTo>
                  <a:pt x="0" y="534609"/>
                </a:lnTo>
                <a:close/>
              </a:path>
            </a:pathLst>
          </a:cu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A779F34F-2960-4B81-BA08-445B6F6A0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0A57ACC-416F-4A5D-B7F7-DDA9886A3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6522B4F-50C4-4FCE-8AE2-3789D63ED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C3978FC-B5D1-42BE-B086-BC2A733D58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CED99F1-340D-4970-8E66-3B28E9271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0A54E39-63C0-4847-A766-C6B74FEB48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23673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10111-E8B4-43AA-8347-568DDFD44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Meals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420F2-EF27-4BED-8C3D-F44A4CA48E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9957284" cy="3615267"/>
          </a:xfrm>
        </p:spPr>
        <p:txBody>
          <a:bodyPr/>
          <a:lstStyle/>
          <a:p>
            <a:endParaRPr lang="en-GB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Please let me know if you child has any dietary requirements e.g. allergies or intolerances.</a:t>
            </a:r>
          </a:p>
          <a:p>
            <a:r>
              <a:rPr lang="en-GB" sz="2800" dirty="0">
                <a:solidFill>
                  <a:schemeClr val="tx1"/>
                </a:solidFill>
              </a:rPr>
              <a:t>All children will select their meal options for the days we are there.</a:t>
            </a:r>
          </a:p>
          <a:p>
            <a:r>
              <a:rPr lang="en-GB" sz="2800" dirty="0">
                <a:solidFill>
                  <a:schemeClr val="tx1"/>
                </a:solidFill>
              </a:rPr>
              <a:t>All children will require a packed lunch on Wednesday 24</a:t>
            </a:r>
            <a:r>
              <a:rPr lang="en-GB" sz="2800" baseline="30000" dirty="0">
                <a:solidFill>
                  <a:schemeClr val="tx1"/>
                </a:solidFill>
              </a:rPr>
              <a:t>th</a:t>
            </a:r>
            <a:r>
              <a:rPr lang="en-GB" sz="2800" dirty="0">
                <a:solidFill>
                  <a:schemeClr val="tx1"/>
                </a:solidFill>
              </a:rPr>
              <a:t> June.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7803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23B5B-FBAD-41E3-92C5-00FA9C739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Meal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2EADB-2671-40F1-BDAD-D5D92929B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C61761B-4E55-4909-8990-F85B552E10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7960939"/>
              </p:ext>
            </p:extLst>
          </p:nvPr>
        </p:nvGraphicFramePr>
        <p:xfrm>
          <a:off x="609600" y="132735"/>
          <a:ext cx="10972800" cy="4712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95548035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39704883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384135099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601903240"/>
                    </a:ext>
                  </a:extLst>
                </a:gridCol>
              </a:tblGrid>
              <a:tr h="1381105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54896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000000"/>
                          </a:solidFill>
                        </a:rPr>
                        <a:t>Breakfast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rgbClr val="000000"/>
                          </a:solidFill>
                        </a:rPr>
                        <a:t>Toast/ variety of cereal/ fruit/ juices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rgbClr val="000000"/>
                          </a:solidFill>
                        </a:rPr>
                        <a:t>Toast/ variety of cereal/ fruit/ juices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413284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000000"/>
                          </a:solidFill>
                        </a:rPr>
                        <a:t>Lunch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rgbClr val="000000"/>
                          </a:solidFill>
                        </a:rPr>
                        <a:t>Sandwich/crisps/fruit/ biscuit</a:t>
                      </a:r>
                    </a:p>
                    <a:p>
                      <a:endParaRPr lang="en-GB" sz="1300" dirty="0">
                        <a:solidFill>
                          <a:srgbClr val="000000"/>
                        </a:solidFill>
                      </a:endParaRPr>
                    </a:p>
                    <a:p>
                      <a:r>
                        <a:rPr lang="en-GB" sz="1300" dirty="0">
                          <a:solidFill>
                            <a:srgbClr val="000000"/>
                          </a:solidFill>
                        </a:rPr>
                        <a:t>Sandwiches – cheese/ham/ Tuna/ Egg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rgbClr val="000000"/>
                          </a:solidFill>
                        </a:rPr>
                        <a:t>Sandwich/crisps/fruit/ biscuit</a:t>
                      </a:r>
                    </a:p>
                    <a:p>
                      <a:endParaRPr lang="en-GB" sz="1300" dirty="0">
                        <a:solidFill>
                          <a:srgbClr val="000000"/>
                        </a:solidFill>
                      </a:endParaRPr>
                    </a:p>
                    <a:p>
                      <a:r>
                        <a:rPr lang="en-GB" sz="1300" dirty="0">
                          <a:solidFill>
                            <a:srgbClr val="000000"/>
                          </a:solidFill>
                        </a:rPr>
                        <a:t>Sandwiches – cheese/ham/ Tuna/ Egg Mayo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28254"/>
                  </a:ext>
                </a:extLst>
              </a:tr>
              <a:tr h="57848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000000"/>
                          </a:solidFill>
                        </a:rPr>
                        <a:t>Tea</a:t>
                      </a:r>
                      <a:endParaRPr lang="en-GB" sz="3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Option 1 - Chicken nuggets &amp; fries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Option 1 - Cheese &amp; Tomato Pizza &amp; Fries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2021385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Option 2 - Tomato &amp; Basil Pasta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Option 2 - Jacket Potato Served with Beans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792963"/>
                  </a:ext>
                </a:extLst>
              </a:tr>
              <a:tr h="6604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000000"/>
                          </a:solidFill>
                        </a:rPr>
                        <a:t>Dessert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900" dirty="0">
                          <a:solidFill>
                            <a:srgbClr val="000000"/>
                          </a:solidFill>
                        </a:rPr>
                        <a:t>Mini Doughnuts or ice lolly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r>
                        <a:rPr lang="en-GB" sz="1900" dirty="0">
                          <a:solidFill>
                            <a:srgbClr val="000000"/>
                          </a:solidFill>
                        </a:rPr>
                        <a:t>Strawberry Mousse/ Ice Lolly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9476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8807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528B6-0E1E-449D-BDE7-F9AC84B4F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298" y="5350933"/>
            <a:ext cx="8534400" cy="1507067"/>
          </a:xfrm>
        </p:spPr>
        <p:txBody>
          <a:bodyPr/>
          <a:lstStyle/>
          <a:p>
            <a:r>
              <a:rPr lang="en-GB" b="1" dirty="0"/>
              <a:t>Essential kit required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18BC08-E7FB-4937-94AC-0EF7FF5FC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620" y="1135743"/>
            <a:ext cx="10970759" cy="3615267"/>
          </a:xfrm>
        </p:spPr>
        <p:txBody>
          <a:bodyPr>
            <a:normAutofit fontScale="25000" lnSpcReduction="20000"/>
          </a:bodyPr>
          <a:lstStyle/>
          <a:p>
            <a:r>
              <a:rPr lang="en-US" sz="9600" b="1" dirty="0">
                <a:solidFill>
                  <a:schemeClr val="tx1"/>
                </a:solidFill>
              </a:rPr>
              <a:t>Wash kit and towel</a:t>
            </a:r>
          </a:p>
          <a:p>
            <a:r>
              <a:rPr lang="en-US" sz="9600" b="1" dirty="0">
                <a:solidFill>
                  <a:schemeClr val="tx1"/>
                </a:solidFill>
              </a:rPr>
              <a:t>Water bottle</a:t>
            </a:r>
          </a:p>
          <a:p>
            <a:r>
              <a:rPr lang="en-US" sz="9600" b="1" dirty="0">
                <a:solidFill>
                  <a:schemeClr val="tx1"/>
                </a:solidFill>
              </a:rPr>
              <a:t>Comfortable clothes/shoes that you don’t mind getting dirty </a:t>
            </a:r>
          </a:p>
          <a:p>
            <a:pPr marL="0" indent="0">
              <a:buNone/>
            </a:pPr>
            <a:r>
              <a:rPr lang="en-US" sz="9600" b="1" dirty="0">
                <a:solidFill>
                  <a:schemeClr val="tx1"/>
                </a:solidFill>
              </a:rPr>
              <a:t>  (enough for three days – and a spare incase they get wet!) </a:t>
            </a:r>
          </a:p>
          <a:p>
            <a:r>
              <a:rPr lang="en-US" sz="9600" b="1" dirty="0">
                <a:solidFill>
                  <a:schemeClr val="tx1"/>
                </a:solidFill>
              </a:rPr>
              <a:t>Waterproof</a:t>
            </a:r>
          </a:p>
          <a:p>
            <a:r>
              <a:rPr lang="en-US" sz="9600" b="1" dirty="0">
                <a:solidFill>
                  <a:schemeClr val="tx1"/>
                </a:solidFill>
              </a:rPr>
              <a:t>Sun Hat/Sun Cream</a:t>
            </a:r>
          </a:p>
          <a:p>
            <a:r>
              <a:rPr lang="en-US" sz="9600" b="1" dirty="0" err="1">
                <a:solidFill>
                  <a:schemeClr val="tx1"/>
                </a:solidFill>
              </a:rPr>
              <a:t>Pyjamas</a:t>
            </a:r>
            <a:endParaRPr lang="en-US" sz="9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960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9600" b="1" dirty="0">
                <a:solidFill>
                  <a:schemeClr val="tx1"/>
                </a:solidFill>
              </a:rPr>
              <a:t>Children may bring a small amount of pocket money (up to £10 maximum)  for the shop which sells souvenirs and snacks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9641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775F4-ED5A-4BD6-8A74-EC7564A06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medications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F5E31D-CC18-4BF4-8384-5AD9FB1FC8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310359" cy="3615267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1"/>
                </a:solidFill>
              </a:rPr>
              <a:t>Medication form to be completed</a:t>
            </a:r>
          </a:p>
          <a:p>
            <a:r>
              <a:rPr lang="en-GB" sz="3600" dirty="0">
                <a:solidFill>
                  <a:schemeClr val="tx1"/>
                </a:solidFill>
              </a:rPr>
              <a:t>Medications to be bought in on the Wednesday morning – clearly labelled</a:t>
            </a:r>
          </a:p>
          <a:p>
            <a:r>
              <a:rPr lang="en-GB" sz="3600" dirty="0">
                <a:solidFill>
                  <a:schemeClr val="tx1"/>
                </a:solidFill>
              </a:rPr>
              <a:t>First aider – Mrs Coles</a:t>
            </a:r>
          </a:p>
        </p:txBody>
      </p:sp>
    </p:spTree>
    <p:extLst>
      <p:ext uri="{BB962C8B-B14F-4D97-AF65-F5344CB8AC3E}">
        <p14:creationId xmlns:p14="http://schemas.microsoft.com/office/powerpoint/2010/main" val="41358044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7A675F33-98AF-4B83-A3BB-0780A2314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A child on a slide&#10;&#10;AI-generated content may be incorrect.">
            <a:extLst>
              <a:ext uri="{FF2B5EF4-FFF2-40B4-BE49-F238E27FC236}">
                <a16:creationId xmlns:a16="http://schemas.microsoft.com/office/drawing/2014/main" id="{5D61E9F2-0AFF-EF62-E486-3DBC3327E1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40000"/>
          </a:blip>
          <a:srcRect t="15071" b="5142"/>
          <a:stretch>
            <a:fillRect/>
          </a:stretch>
        </p:blipFill>
        <p:spPr>
          <a:xfrm>
            <a:off x="-3175" y="10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63FE2A2-4A1A-4E16-83B3-B111823DF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8001000" cy="29718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/>
              <a:t>Accommodation</a:t>
            </a:r>
          </a:p>
        </p:txBody>
      </p:sp>
      <p:sp>
        <p:nvSpPr>
          <p:cNvPr id="4" name="AutoShape 2" descr="Gulliver's Valley Yorkshire adds stunning new pirate lodges and mermaid  dens - YorkshireLive">
            <a:extLst>
              <a:ext uri="{FF2B5EF4-FFF2-40B4-BE49-F238E27FC236}">
                <a16:creationId xmlns:a16="http://schemas.microsoft.com/office/drawing/2014/main" id="{845CA661-5456-4CDC-8411-C1A8D3DD6D4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589722" cy="589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304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975D2-DE4E-43E4-9624-B061A5DA0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Behaviour expectations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5150F3-3E8F-4A80-AD5F-1CA782A2C0F8}"/>
              </a:ext>
            </a:extLst>
          </p:cNvPr>
          <p:cNvSpPr txBox="1"/>
          <p:nvPr/>
        </p:nvSpPr>
        <p:spPr>
          <a:xfrm>
            <a:off x="1278833" y="739107"/>
            <a:ext cx="811695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tx1"/>
                </a:solidFill>
              </a:rPr>
              <a:t>Children to be respectful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3200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tx1"/>
                </a:solidFill>
              </a:rPr>
              <a:t>To listen to instructions given by school staff and park staff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3200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tx1"/>
                </a:solidFill>
              </a:rPr>
              <a:t>To be responsible for their own property</a:t>
            </a:r>
          </a:p>
        </p:txBody>
      </p:sp>
    </p:spTree>
    <p:extLst>
      <p:ext uri="{BB962C8B-B14F-4D97-AF65-F5344CB8AC3E}">
        <p14:creationId xmlns:p14="http://schemas.microsoft.com/office/powerpoint/2010/main" val="30525946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D2D7C63-562A-41C7-892E-0C73F5D59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1AD408-E799-45C3-860B-FA2D11A40987}"/>
              </a:ext>
            </a:extLst>
          </p:cNvPr>
          <p:cNvSpPr txBox="1"/>
          <p:nvPr/>
        </p:nvSpPr>
        <p:spPr>
          <a:xfrm>
            <a:off x="5116738" y="685799"/>
            <a:ext cx="6159273" cy="29718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100" cap="all">
                <a:ln w="3175" cmpd="sng">
                  <a:noFill/>
                </a:ln>
                <a:latin typeface="+mj-lt"/>
                <a:ea typeface="+mj-ea"/>
                <a:cs typeface="+mj-cs"/>
              </a:rPr>
              <a:t>Please ensure no electricals including mobile phones are brought on the trip.</a:t>
            </a:r>
          </a:p>
        </p:txBody>
      </p:sp>
      <p:pic>
        <p:nvPicPr>
          <p:cNvPr id="7" name="Picture 6" descr="Mobile device with apps">
            <a:extLst>
              <a:ext uri="{FF2B5EF4-FFF2-40B4-BE49-F238E27FC236}">
                <a16:creationId xmlns:a16="http://schemas.microsoft.com/office/drawing/2014/main" id="{F440C179-5F78-95CF-59F2-5AE5E4A212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758" r="11187"/>
          <a:stretch>
            <a:fillRect/>
          </a:stretch>
        </p:blipFill>
        <p:spPr>
          <a:xfrm>
            <a:off x="20" y="10"/>
            <a:ext cx="4639713" cy="6857990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6DF25E23-BE15-4E36-A700-59F0CE8C5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CE9353A-F333-4305-BED0-D126D75F5D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95D1D327-6D34-4AB1-BBCB-FFD18B927B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3D4CCB5-F27F-4868-B1D4-55D8654F07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5F00F96-8833-4C32-AD31-05286BC80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22EE3D4-FE2C-4B01-BC8C-3CE2C6CC1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11489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DDA9A965-6B72-C2BB-2616-A192783499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>
                <a:latin typeface="Twinkl SemiBold" charset="0"/>
              </a:rPr>
              <a:t>Costings</a:t>
            </a:r>
          </a:p>
        </p:txBody>
      </p:sp>
      <p:sp>
        <p:nvSpPr>
          <p:cNvPr id="21507" name="TextBox 3">
            <a:extLst>
              <a:ext uri="{FF2B5EF4-FFF2-40B4-BE49-F238E27FC236}">
                <a16:creationId xmlns:a16="http://schemas.microsoft.com/office/drawing/2014/main" id="{6738D5E9-FC53-5CFA-F04A-5C31EFE34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9541" y="1586037"/>
            <a:ext cx="9595605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r>
              <a:rPr lang="en-GB" altLang="en-US" sz="2800" dirty="0"/>
              <a:t>The 2 night stay, including accommodation, meals, activities, rides and transport of £205 per child. This broken down to £175 stay £30 travel.</a:t>
            </a:r>
          </a:p>
          <a:p>
            <a:endParaRPr lang="en-GB" altLang="en-US" sz="2800" dirty="0"/>
          </a:p>
          <a:p>
            <a:r>
              <a:rPr lang="en-GB" altLang="en-US" sz="2800" dirty="0"/>
              <a:t>£20 deposit to be made by Friday 27</a:t>
            </a:r>
            <a:r>
              <a:rPr lang="en-GB" altLang="en-US" sz="2800" baseline="30000" dirty="0"/>
              <a:t>th</a:t>
            </a:r>
            <a:r>
              <a:rPr lang="en-GB" altLang="en-US" sz="2800" dirty="0"/>
              <a:t> February 2026, which is non-refundable</a:t>
            </a:r>
          </a:p>
          <a:p>
            <a:endParaRPr lang="en-GB" altLang="en-US" sz="2800" dirty="0"/>
          </a:p>
          <a:p>
            <a:r>
              <a:rPr lang="en-GB" altLang="en-US" sz="2800" dirty="0"/>
              <a:t>Fundraising and grants are being completed – costing to decrease.</a:t>
            </a:r>
          </a:p>
          <a:p>
            <a:endParaRPr lang="en-GB" altLang="en-US" dirty="0"/>
          </a:p>
          <a:p>
            <a:endParaRPr lang="en-GB" altLang="en-US" dirty="0"/>
          </a:p>
        </p:txBody>
      </p:sp>
      <p:sp>
        <p:nvSpPr>
          <p:cNvPr id="21521" name="Rectangle 1">
            <a:extLst>
              <a:ext uri="{FF2B5EF4-FFF2-40B4-BE49-F238E27FC236}">
                <a16:creationId xmlns:a16="http://schemas.microsoft.com/office/drawing/2014/main" id="{E76E66D7-A19F-67F4-0049-33ACD52FF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4951" y="4154488"/>
            <a:ext cx="11891963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br>
              <a:rPr lang="en-US" altLang="en-US"/>
            </a:br>
            <a:endParaRPr lang="en-US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8777B48D-7BF2-470D-876B-50CD5CC83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B2C2E9-97B7-425E-9378-B7682EE93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85799"/>
            <a:ext cx="4781147" cy="29718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/>
              <a:t>Question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47E17D-03A4-4D9F-9ACD-09A40885B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3843867"/>
            <a:ext cx="4816572" cy="194733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100"/>
              <a:t>If you have any questions, please do not hesitate to see me</a:t>
            </a:r>
          </a:p>
        </p:txBody>
      </p:sp>
      <p:pic>
        <p:nvPicPr>
          <p:cNvPr id="5" name="Picture 4" descr="Sticky notes with question marks">
            <a:extLst>
              <a:ext uri="{FF2B5EF4-FFF2-40B4-BE49-F238E27FC236}">
                <a16:creationId xmlns:a16="http://schemas.microsoft.com/office/drawing/2014/main" id="{6826D4D1-B444-BBC7-C3B9-42F4023075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555" r="19111" b="-1"/>
          <a:stretch>
            <a:fillRect/>
          </a:stretch>
        </p:blipFill>
        <p:spPr>
          <a:xfrm>
            <a:off x="6096000" y="10"/>
            <a:ext cx="6095999" cy="6857990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83DA8283-3FF4-47B3-9266-60768C743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93200" y="8468"/>
            <a:ext cx="5795625" cy="5874808"/>
            <a:chOff x="6108170" y="8467"/>
            <a:chExt cx="6080656" cy="6163733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DEB65FF-EAD9-4242-80AE-A3FC7EB1EB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78B5500-48F2-41FA-BD8C-3C2400F620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47B2E66-9934-4251-A5B0-A180C0CC93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CDA1666-64EC-4838-B0E1-4D545ECEA2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7CC99E35-6C12-4F89-8CDA-9FD8B3CEE1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73043550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66</TotalTime>
  <Words>467</Words>
  <Application>Microsoft Office PowerPoint</Application>
  <PresentationFormat>Widescreen</PresentationFormat>
  <Paragraphs>76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Century Gothic</vt:lpstr>
      <vt:lpstr>Twinkl</vt:lpstr>
      <vt:lpstr>Twinkl SemiBold</vt:lpstr>
      <vt:lpstr>Wingdings</vt:lpstr>
      <vt:lpstr>Wingdings 3</vt:lpstr>
      <vt:lpstr>XCCW Joined 16a</vt:lpstr>
      <vt:lpstr>Slice</vt:lpstr>
      <vt:lpstr>Class 4 Residential 2026 </vt:lpstr>
      <vt:lpstr>What Are the Aims of the Trip?</vt:lpstr>
      <vt:lpstr>PowerPoint Presentation</vt:lpstr>
      <vt:lpstr>When Is the Residential  Visit Taking Place?</vt:lpstr>
      <vt:lpstr>Activities</vt:lpstr>
      <vt:lpstr>Meals</vt:lpstr>
      <vt:lpstr>Meal Options</vt:lpstr>
      <vt:lpstr>Essential kit required</vt:lpstr>
      <vt:lpstr>medications</vt:lpstr>
      <vt:lpstr>Accommodation</vt:lpstr>
      <vt:lpstr>Behaviour expectations</vt:lpstr>
      <vt:lpstr>PowerPoint Presentation</vt:lpstr>
      <vt:lpstr>Costings</vt:lpstr>
      <vt:lpstr>Question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4 Residential  Wednesday 9th July – Friday 11th July 2025</dc:title>
  <dc:creator>Stephanie Coles</dc:creator>
  <cp:lastModifiedBy>Stephanie Coles</cp:lastModifiedBy>
  <cp:revision>5</cp:revision>
  <dcterms:created xsi:type="dcterms:W3CDTF">2025-06-21T15:21:44Z</dcterms:created>
  <dcterms:modified xsi:type="dcterms:W3CDTF">2026-02-09T20:13:55Z</dcterms:modified>
</cp:coreProperties>
</file>