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3" r:id="rId57"/>
    <p:sldId id="312" r:id="rId58"/>
    <p:sldId id="314" r:id="rId59"/>
    <p:sldId id="311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87EF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F0D24E-DAC1-40DD-9468-9C43F7A81FFC}" v="13" dt="2025-09-25T22:24:04.0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7" autoAdjust="0"/>
    <p:restoredTop sz="94660"/>
  </p:normalViewPr>
  <p:slideViewPr>
    <p:cSldViewPr snapToGrid="0">
      <p:cViewPr varScale="1">
        <p:scale>
          <a:sx n="65" d="100"/>
          <a:sy n="65" d="100"/>
        </p:scale>
        <p:origin x="3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microsoft.com/office/2016/11/relationships/changesInfo" Target="changesInfos/changesInfo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75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Bacon" userId="93a68139-7ac2-4658-b76a-5d55b3ae54a1" providerId="ADAL" clId="{84EB4F57-9BB3-468B-9182-534213E946E2}"/>
    <pc:docChg chg="modSld modMainMaster">
      <pc:chgData name="Sarah Bacon" userId="93a68139-7ac2-4658-b76a-5d55b3ae54a1" providerId="ADAL" clId="{84EB4F57-9BB3-468B-9182-534213E946E2}" dt="2025-09-25T22:24:17.320" v="12" actId="207"/>
      <pc:docMkLst>
        <pc:docMk/>
      </pc:docMkLst>
      <pc:sldChg chg="modSp setBg">
        <pc:chgData name="Sarah Bacon" userId="93a68139-7ac2-4658-b76a-5d55b3ae54a1" providerId="ADAL" clId="{84EB4F57-9BB3-468B-9182-534213E946E2}" dt="2025-09-17T20:34:15.497" v="6"/>
        <pc:sldMkLst>
          <pc:docMk/>
          <pc:sldMk cId="1177513442" sldId="256"/>
        </pc:sldMkLst>
        <pc:spChg chg="mod">
          <ac:chgData name="Sarah Bacon" userId="93a68139-7ac2-4658-b76a-5d55b3ae54a1" providerId="ADAL" clId="{84EB4F57-9BB3-468B-9182-534213E946E2}" dt="2025-09-15T18:08:32.651" v="3"/>
          <ac:spMkLst>
            <pc:docMk/>
            <pc:sldMk cId="1177513442" sldId="256"/>
            <ac:spMk id="2" creationId="{AE7A6A34-FC21-BB15-7B7E-C2CD4A2733BF}"/>
          </ac:spMkLst>
        </pc:spChg>
        <pc:spChg chg="mod">
          <ac:chgData name="Sarah Bacon" userId="93a68139-7ac2-4658-b76a-5d55b3ae54a1" providerId="ADAL" clId="{84EB4F57-9BB3-468B-9182-534213E946E2}" dt="2025-09-15T18:08:32.651" v="3"/>
          <ac:spMkLst>
            <pc:docMk/>
            <pc:sldMk cId="1177513442" sldId="256"/>
            <ac:spMk id="3" creationId="{E844DE8E-B01C-9478-C417-58EC8FB0C508}"/>
          </ac:spMkLst>
        </pc:spChg>
      </pc:sldChg>
      <pc:sldChg chg="addSp modSp mod setBg">
        <pc:chgData name="Sarah Bacon" userId="93a68139-7ac2-4658-b76a-5d55b3ae54a1" providerId="ADAL" clId="{84EB4F57-9BB3-468B-9182-534213E946E2}" dt="2025-09-25T22:24:10.422" v="11" actId="207"/>
        <pc:sldMkLst>
          <pc:docMk/>
          <pc:sldMk cId="746541554" sldId="257"/>
        </pc:sldMkLst>
        <pc:spChg chg="add mod">
          <ac:chgData name="Sarah Bacon" userId="93a68139-7ac2-4658-b76a-5d55b3ae54a1" providerId="ADAL" clId="{84EB4F57-9BB3-468B-9182-534213E946E2}" dt="2025-09-25T22:24:10.422" v="11" actId="207"/>
          <ac:spMkLst>
            <pc:docMk/>
            <pc:sldMk cId="746541554" sldId="257"/>
            <ac:spMk id="2" creationId="{12EDAE4F-9A4B-0FB6-4E30-4B3C3090315C}"/>
          </ac:spMkLst>
        </pc:spChg>
      </pc:sldChg>
      <pc:sldChg chg="addSp modSp mod setBg">
        <pc:chgData name="Sarah Bacon" userId="93a68139-7ac2-4658-b76a-5d55b3ae54a1" providerId="ADAL" clId="{84EB4F57-9BB3-468B-9182-534213E946E2}" dt="2025-09-25T22:24:17.320" v="12" actId="207"/>
        <pc:sldMkLst>
          <pc:docMk/>
          <pc:sldMk cId="3466626042" sldId="258"/>
        </pc:sldMkLst>
        <pc:spChg chg="add mod">
          <ac:chgData name="Sarah Bacon" userId="93a68139-7ac2-4658-b76a-5d55b3ae54a1" providerId="ADAL" clId="{84EB4F57-9BB3-468B-9182-534213E946E2}" dt="2025-09-25T22:24:17.320" v="12" actId="207"/>
          <ac:spMkLst>
            <pc:docMk/>
            <pc:sldMk cId="3466626042" sldId="258"/>
            <ac:spMk id="2" creationId="{2FD351A0-47F6-D1FC-1277-D6636D08F171}"/>
          </ac:spMkLst>
        </pc:spChg>
      </pc:sldChg>
      <pc:sldChg chg="addSp modSp setBg">
        <pc:chgData name="Sarah Bacon" userId="93a68139-7ac2-4658-b76a-5d55b3ae54a1" providerId="ADAL" clId="{84EB4F57-9BB3-468B-9182-534213E946E2}" dt="2025-09-25T22:24:01.600" v="9"/>
        <pc:sldMkLst>
          <pc:docMk/>
          <pc:sldMk cId="1693117646" sldId="259"/>
        </pc:sldMkLst>
        <pc:spChg chg="add mod">
          <ac:chgData name="Sarah Bacon" userId="93a68139-7ac2-4658-b76a-5d55b3ae54a1" providerId="ADAL" clId="{84EB4F57-9BB3-468B-9182-534213E946E2}" dt="2025-09-25T22:24:01.600" v="9"/>
          <ac:spMkLst>
            <pc:docMk/>
            <pc:sldMk cId="1693117646" sldId="259"/>
            <ac:spMk id="2" creationId="{BCA31D89-5A7B-0453-65A4-9BE27CDD1F19}"/>
          </ac:spMkLst>
        </pc:spChg>
      </pc:sldChg>
      <pc:sldChg chg="addSp modSp setBg">
        <pc:chgData name="Sarah Bacon" userId="93a68139-7ac2-4658-b76a-5d55b3ae54a1" providerId="ADAL" clId="{84EB4F57-9BB3-468B-9182-534213E946E2}" dt="2025-09-25T22:24:04.022" v="10"/>
        <pc:sldMkLst>
          <pc:docMk/>
          <pc:sldMk cId="4215581134" sldId="260"/>
        </pc:sldMkLst>
        <pc:spChg chg="add mod">
          <ac:chgData name="Sarah Bacon" userId="93a68139-7ac2-4658-b76a-5d55b3ae54a1" providerId="ADAL" clId="{84EB4F57-9BB3-468B-9182-534213E946E2}" dt="2025-09-25T22:24:04.022" v="10"/>
          <ac:spMkLst>
            <pc:docMk/>
            <pc:sldMk cId="4215581134" sldId="260"/>
            <ac:spMk id="2" creationId="{CA4E8518-D74D-185A-E9E0-7122032FABD3}"/>
          </ac:spMkLst>
        </pc:spChg>
      </pc:sldChg>
      <pc:sldChg chg="setBg">
        <pc:chgData name="Sarah Bacon" userId="93a68139-7ac2-4658-b76a-5d55b3ae54a1" providerId="ADAL" clId="{84EB4F57-9BB3-468B-9182-534213E946E2}" dt="2025-09-15T18:08:56.546" v="4"/>
        <pc:sldMkLst>
          <pc:docMk/>
          <pc:sldMk cId="780988495" sldId="261"/>
        </pc:sldMkLst>
      </pc:sldChg>
      <pc:sldChg chg="setBg">
        <pc:chgData name="Sarah Bacon" userId="93a68139-7ac2-4658-b76a-5d55b3ae54a1" providerId="ADAL" clId="{84EB4F57-9BB3-468B-9182-534213E946E2}" dt="2025-09-15T18:08:56.546" v="4"/>
        <pc:sldMkLst>
          <pc:docMk/>
          <pc:sldMk cId="357341626" sldId="262"/>
        </pc:sldMkLst>
      </pc:sldChg>
      <pc:sldChg chg="setBg">
        <pc:chgData name="Sarah Bacon" userId="93a68139-7ac2-4658-b76a-5d55b3ae54a1" providerId="ADAL" clId="{84EB4F57-9BB3-468B-9182-534213E946E2}" dt="2025-09-15T18:08:56.546" v="4"/>
        <pc:sldMkLst>
          <pc:docMk/>
          <pc:sldMk cId="4277559883" sldId="263"/>
        </pc:sldMkLst>
      </pc:sldChg>
      <pc:sldChg chg="setBg">
        <pc:chgData name="Sarah Bacon" userId="93a68139-7ac2-4658-b76a-5d55b3ae54a1" providerId="ADAL" clId="{84EB4F57-9BB3-468B-9182-534213E946E2}" dt="2025-09-15T18:08:56.546" v="4"/>
        <pc:sldMkLst>
          <pc:docMk/>
          <pc:sldMk cId="686466770" sldId="264"/>
        </pc:sldMkLst>
      </pc:sldChg>
      <pc:sldMasterChg chg="setBg modSldLayout">
        <pc:chgData name="Sarah Bacon" userId="93a68139-7ac2-4658-b76a-5d55b3ae54a1" providerId="ADAL" clId="{84EB4F57-9BB3-468B-9182-534213E946E2}" dt="2025-09-17T20:34:15.497" v="6"/>
        <pc:sldMasterMkLst>
          <pc:docMk/>
          <pc:sldMasterMk cId="314375167" sldId="2147484009"/>
        </pc:sldMasterMkLst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900800886" sldId="2147484010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3354723742" sldId="2147484011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2558446311" sldId="2147484012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4023225744" sldId="2147484013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187136701" sldId="2147484014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1610870061" sldId="2147484015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2794224050" sldId="2147484016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2191029953" sldId="2147484017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2991018315" sldId="2147484018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76130395" sldId="2147484019"/>
          </pc:sldLayoutMkLst>
        </pc:sldLayoutChg>
        <pc:sldLayoutChg chg="setBg">
          <pc:chgData name="Sarah Bacon" userId="93a68139-7ac2-4658-b76a-5d55b3ae54a1" providerId="ADAL" clId="{84EB4F57-9BB3-468B-9182-534213E946E2}" dt="2025-09-17T20:34:15.497" v="6"/>
          <pc:sldLayoutMkLst>
            <pc:docMk/>
            <pc:sldMasterMk cId="314375167" sldId="2147484009"/>
            <pc:sldLayoutMk cId="354517451" sldId="2147484020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BC587-78D2-58DD-96CA-A9747D49C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0F93CD-0F1E-7F8E-446B-BAD4C2F68B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7DD0C-2E1A-7F72-9EEE-59130F12E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8F0AC-D685-722B-8016-E34781548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13D6C-A018-2FEC-5181-6E2EC7AAA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800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A2A63-51A9-A4BC-3FB8-B765220D7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8DC11-DBB7-7D0D-AD84-C4392CF2C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A23AB-6829-B260-3812-305245E0A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203D5-04C2-9E11-FAB9-48DCFDF7E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07F8E-AD01-EEF3-05F5-27CEC6A40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23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AF89D-D2FA-847D-BC2F-32975E166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668DC-DEB1-BC66-5936-6738D857AF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7F1FE-5C83-4BBD-57FE-787C51B7C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67A00-534E-AF1A-7F72-E3F75F75C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88F10-0B30-39C1-4D71-5228B6122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4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A4D9-611C-E457-3CDF-7C1D1F31E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E595F-65BE-F71F-A7B8-42FE21EBD3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F538BD-8461-F7E1-3D60-5212D7AB0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69F36-0838-ED4E-1046-BCAEB6A5C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9E6538-3D7D-22A0-8A08-AAC2C3917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5CB121-65DA-3FD8-4FC4-1279F7B54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225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8787F-339A-F469-3287-CDC9A3052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489002-B111-FE39-BD84-D4CBBBA85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D9C0E9-F3B1-9D56-A5A1-36400F2EC8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F1689F-727C-463A-D0A0-C71DBFBAC9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0DD73-FF0B-6ACC-ABDD-FAE8DCE502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AE6F-543B-43C6-8EFC-C2CF1916D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4985C3-3591-96E2-DE65-371701229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F92159-1D5F-BFBA-3BF1-B2A9AF1FF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36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21455-7823-BC38-FBCC-637DDF627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565EE-1753-3DA2-043A-9127784C4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4C06FC-AB59-E70B-279B-EA0D89C92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C70957-6BBA-1579-5F4E-E83D61507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870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E34C94-D560-CACE-7C36-7566C7E4D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452AE5-8ACA-09FE-48CD-771A38E40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F8693-31AE-77D0-2667-C3B47B675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224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7C785-9CC4-E6AF-A038-B40667254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BF60D-2D0F-1BDE-5CA1-C0DA7920D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BE0923-C7C3-29E1-88FA-DD4FA6A98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4B8573-F3AB-8627-1661-E36E4172A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EB2DA-AEAC-49A8-20E7-605AC5FEC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80C768-BB19-1357-18D4-90F1B4E2D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029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CBD17-6310-EED3-271E-EF8D75F54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72BE1D-6CBD-92C1-F9E2-EF1B32DAA5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32F61-BAF6-C15C-09ED-C5BA44FFD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C6DEAD-CF1B-20A9-D8A8-84B9AD776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E5F55E-6861-9947-D792-2FFF5DDCD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7FE59-B50D-BE1C-C596-BDB05B7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018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513BA-4476-06A7-5ED6-AC56B401D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F87F3A-6E4F-7EB4-85D7-59759AA0C2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81BDB-9050-75B9-05D2-16748D832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07F37-E0CB-7A60-55EE-CBA213FA2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64E90-BD10-8645-4C8E-BAA3EEBBD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3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9E7B42-3CCE-14A2-C43C-B4BA348A0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B10D48-FC18-5A0C-6613-61CCF24D4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2570E-E975-2F79-CB9A-180F7DF44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6215E-1D70-0B41-686D-9893A0E7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ECC1D7-AC9B-8540-B539-A17ACCA2B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17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774BBC-9C41-B0B5-2962-B869EA7B0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9491C-8B8F-3192-5057-50A23B489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904E2-2C63-9DEE-35FA-64051E47FD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EB01BF-D1DE-4CB7-8ED3-4990C3F8AC53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D67BE-02CA-4941-9D7E-7D8C75BB4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DA453-0352-22C7-3512-A4C98732F6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740770-B53A-47F3-B14F-989645640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75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0" r:id="rId1"/>
    <p:sldLayoutId id="2147484011" r:id="rId2"/>
    <p:sldLayoutId id="2147484012" r:id="rId3"/>
    <p:sldLayoutId id="2147484013" r:id="rId4"/>
    <p:sldLayoutId id="2147484014" r:id="rId5"/>
    <p:sldLayoutId id="2147484015" r:id="rId6"/>
    <p:sldLayoutId id="2147484016" r:id="rId7"/>
    <p:sldLayoutId id="2147484017" r:id="rId8"/>
    <p:sldLayoutId id="2147484018" r:id="rId9"/>
    <p:sldLayoutId id="2147484019" r:id="rId10"/>
    <p:sldLayoutId id="214748402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A6A34-FC21-BB15-7B7E-C2CD4A2733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XCCW Joined 22a" panose="03050602040000000000" pitchFamily="66" charset="0"/>
              </a:rPr>
              <a:t>High frequency Words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44DE8E-B01C-9478-C417-58EC8FB0C5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2 </a:t>
            </a:r>
          </a:p>
        </p:txBody>
      </p:sp>
    </p:spTree>
    <p:extLst>
      <p:ext uri="{BB962C8B-B14F-4D97-AF65-F5344CB8AC3E}">
        <p14:creationId xmlns:p14="http://schemas.microsoft.com/office/powerpoint/2010/main" val="1177513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36D38A5-9183-6FFC-0A58-5D8981C3C500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>
                <a:effectLst/>
                <a:latin typeface="XCCW Joined 22a" panose="03050602040000000000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an</a:t>
            </a:r>
            <a:endParaRPr lang="en-GB" sz="9600" dirty="0"/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12EDAE4F-9A4B-0FB6-4E30-4B3C3090315C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541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4F8D2-553A-F2DE-30A0-6FE13AA45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482690E-E651-51E3-EC9F-6FC6644F62D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</a:t>
            </a:r>
            <a:r>
              <a:rPr lang="en-GB" sz="9600" dirty="0">
                <a:effectLst/>
                <a:latin typeface="XCCW Joined 22a" panose="03050602040000000000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n</a:t>
            </a:r>
            <a:endParaRPr lang="en-GB" sz="9600" dirty="0"/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2FD351A0-47F6-D1FC-1277-D6636D08F171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626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E6CC0-F901-235F-8636-B112FC3D0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2FD85FA-20D0-3926-1AE0-8AC1129B3A0A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is</a:t>
            </a:r>
            <a:endParaRPr lang="en-GB" sz="9600" dirty="0"/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BCA31D89-5A7B-0453-65A4-9BE27CDD1F19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11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84AE3-2A93-E23F-7279-79ED17B09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4054343-73BC-480F-30CB-AD1C232AFEB1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at</a:t>
            </a:r>
            <a:endParaRPr lang="en-GB" sz="9600" dirty="0"/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CA4E8518-D74D-185A-E9E0-7122032FABD3}"/>
              </a:ext>
            </a:extLst>
          </p:cNvPr>
          <p:cNvSpPr/>
          <p:nvPr/>
        </p:nvSpPr>
        <p:spPr>
          <a:xfrm>
            <a:off x="604684" y="648929"/>
            <a:ext cx="2507226" cy="2241755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81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0CE7F-9D7F-19AE-E091-D9E2451B6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16DEEC5-F376-14A3-39CB-6B54B4C3F73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of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780988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4EF55-2775-C808-0882-A00069E56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0C4F32D-02F4-EDFC-77C0-272117B6E722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57341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4D86C-54AD-2B37-C4D2-E12C6EB89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EBB2E00-9E8B-81DD-84C2-3A82F55EF5EB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up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686466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BB5C9-B695-3793-1D97-1987F682A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41D3909-3B93-5D6E-1BD9-2EAEF89FB365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>
                <a:latin typeface="XCCW Joined 22a" panose="03050602040000000000" pitchFamily="66" charset="0"/>
                <a:cs typeface="Times New Roman" panose="02020603050405020304" pitchFamily="18" charset="0"/>
              </a:rPr>
              <a:t>on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4277559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B7061-7846-26E8-7C57-D5C305F38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6DC5866-7DF3-3C53-1390-91ABDBE325EA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if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9481567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94627-3C50-CF9D-DAEC-98660B68E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3EC2C4A-9431-9C4A-ECB7-A46141AC1AA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and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77715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09DAC-B883-E9AB-38D6-8104C8602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1B721B3-30C5-FB95-54B2-8084E8E3A69D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can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283518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B4D45-6F9B-4E4C-5C42-C58B81EAD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F912FB-4C9F-9686-4D4C-CC158E42AC29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had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748669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1166A-DECB-15B5-4F46-9650258F0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A70FED8-2D8C-8711-A149-C8953E9E735B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mum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317264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41424-632B-EF23-3617-F4D5E4AC8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C0BD2C8-C784-22AD-9AFF-3BCFFB6D68D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dad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894512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D3C95-3834-626A-6527-A9CC371576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3F75C-4F7F-2AF1-116E-1FBD7D3CE26C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get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950010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219BD-2349-E2CE-72DB-1A613B30C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BC08A16-4EF0-E125-48C7-59EBEB8D59B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got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809827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59ADD-9607-769E-1F40-9D7D7815A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C120D3B-EC30-14BA-C92E-6E7381C0166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put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706806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6B8EF-745B-6821-583C-C3E4650CD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0C2037-5872-12B1-97AB-A2CC6DCB2378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but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051541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96C1B-7D05-AC21-8868-240D7D122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EB5BCE9-2406-7476-EFC0-98B54F6A44B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his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150865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6EADA-C363-9D4B-E7CD-548E31B8F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173B1EA-B00E-0458-0579-CB1039D3B335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him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70025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13E59-53B2-AFBE-41ED-34556126F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04C4E8F-B8CA-BAD8-6BB7-5CEE59F64D2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big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722995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89636-0E81-A719-FDB0-D01FEC2F7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159F591-F824-2F8A-034D-4EDA695283D0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back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284638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30967F-D8F6-F45F-FF74-DD74BFC22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8A94F00-00D7-77B3-3DC6-0748C3F7D7E0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off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712404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CD935-B368-C72A-7E63-6285BBB1F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980D33F-67C7-EC84-94F5-C6F1135F0C9C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not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4219245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2A897-349E-5CAE-05E6-24D063566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310CEBE-08FE-562C-BE63-A6C36CF95741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will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7996553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04991-D8DF-AF47-1E9B-7413D94B5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FCB63AC-473F-CA2D-DF4A-D62C5E851545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too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2290475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B12EB-BF3A-9031-6C61-C74E7706C9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52576A-C0A4-4068-67EB-2BDBFC49BC41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see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7304965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CFAB8-F804-33BE-B65A-770D8D6CC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E076351-85F5-66FA-8DE9-33A1F16E4E63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with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8248469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C0BEE-A903-A71E-FC2A-1C7660B6B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0129DE5-8F2E-F9CF-6B5D-AB5B88F7B79D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this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5784609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9C116-35DD-EA46-286B-099028BC4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237F85B-C1B3-8189-C0CE-51ACF3FB329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that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6046043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2E127-07B6-6707-8A06-860B848CC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9361465-A988-316F-FA0A-6BB10314ECF1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then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4483222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F1E4A-B31C-6385-88BF-A4A218519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C74211E-5BD7-504F-4D03-E71F6BAABE9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down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578530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266A4-1C18-F9C6-54B4-6C478B11F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3F3D39-A5F8-DEF1-35DC-9F5410E516EE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for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6025999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C06C5-9F37-495A-F4D8-24E412B08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39C992C-2062-7DAB-0455-9345EA91A630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now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8259049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FDD25-C890-1C20-8065-6140C6746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27D71F9-0313-87C5-D06A-297EC1E1BCDD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today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752699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B2DFA-B5B1-D326-B199-61DC776A2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3F22996-F816-B105-3DC3-BF327EC35496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day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0870515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03C04-8CE7-6A06-8458-F303827E2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152F30B-1ACD-ED43-D546-9C3D75B3683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eyes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40159960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E8E5A-4A38-DD20-CC1C-85ED9746C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9BDA1B-7CFD-B28E-6DCF-6A04920BE6E9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It’s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9706348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572B5-87D2-6CF4-0D6A-330B144B4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AB28727-04E4-BA95-2D46-83BD1A204275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I’m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3349579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6F8C7-1C55-6870-8751-BE67CEFE6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AAC6758-10C5-2943-0A59-102FB2ECA427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from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1012059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9E5B7-FB3B-77D8-A04E-4916411B2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BF309DC-3A1D-403E-A927-0856962A4BEB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just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4579777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90FD4-4BF0-6028-765D-68E553D16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AFC7B7-3B1A-C39B-D90E-9DE0D465B352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went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6597017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33667-DC66-2A20-3874-A17CC028E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614D60-FD4D-9B61-6A3C-AA798C345D3C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help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2720561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E6955-1FDA-DF67-5C41-D09C47CC9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B9D3CD7-1EBF-F58C-4B56-96E8B7A14449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find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5471935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01FAC-723A-B230-82F7-5E7479BE7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6271E6-04F0-AD72-1E47-D904C674378E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very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6542988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650F6-B0A3-DD18-3CDE-539040190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11460D-A10F-81EF-EF1B-99037B18050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made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5209404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75EBA-7165-ED80-A050-2AE7E6BBA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7E75C2-C7CC-5981-2205-A997B3BAE48F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make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5296442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99EC7-9CA4-730F-6256-D33BF962B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CA445AD-0053-5E82-6A61-C88D673CD41C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house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4856245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40708-1210-B3CE-6FB6-3CEECCF9E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84B6A5-AB2D-3D96-1E9E-3B0D1EFA22E4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old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13179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9F99B-B6F5-3FEF-379A-A5512A606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339DA81-BDDC-A12E-8FEB-41BDB6CD54F6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don’t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2272376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636069-6D0D-9ED9-B3C0-C165567EE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C3CD91C-063A-7E2D-929B-659346EE6458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children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1543961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DC1A5-CC12-4BA6-673C-ACB21481A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A64A4BC-070B-8377-FA43-473F9DD19D78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saw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5424501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D0D4D-A637-39DA-7B6D-849A226BB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D41F86A-629B-B7FF-4360-07555310EE87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water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5353249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3BA32-EE8C-71FD-1BD5-D2E04949F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8942CF-97F7-71C5-B722-99CC4227F242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your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28275880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1D7C1-CEC1-2F46-0C5A-1C80A8D79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19EE1C3-D8F7-300D-45DF-5179EEF57459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says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8836472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135C1-B983-EE43-A883-9439CDCDD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B157B73-6F5E-45D4-DA5B-D4B15060E548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love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8498681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9C5F1C-60D0-6232-8DF6-D814B2FA9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85D53E2-7645-EAA3-D114-37B8F032449B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our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26649244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E3B91-2A97-7A23-BDD7-28890727C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4CF78A4-0DC4-42C7-5AA5-2D34BCC6A1FB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friend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0298001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4FE73-1E0E-75BE-5BEC-5D933D0BA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0E4C373-7B29-DEBF-9992-190484CC01AA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school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80360502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A2EF5-0F84-93A2-CB39-AFA95528E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F5BF585-81FF-3A64-B2C5-0487B20749B3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didn’t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63240041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A37B9-A5DE-FA05-42AE-BC915EF16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2D043DD-108F-C6FF-E66C-C10D86A13066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can’t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5772226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E8736-E251-3342-7648-75F9E98ED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C92821A-888A-A929-A089-4750DA429DD5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I’ll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8066499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97AB2-C47E-F54C-2398-893FC2874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59ED361-FEC3-C394-A4E7-E90F2269C469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couldn’t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01007588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09531-6C0B-122A-B4F9-F8661F7A6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FF4A88B-A620-4411-7557-3F740B63D34A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I’ve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68111211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E9236-3E34-26EC-08DC-4970AB5FE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674C9C2-6C7D-3404-5E20-7FE7C80BFD4C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there’s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84419200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380CF-49C2-23E8-89F5-F3EDFA73C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C40A473-5760-1484-5AF4-708C34AE5696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he’s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85687058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591B7D-B31F-0065-3248-C81DBB068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B143C89-9589-A7DB-3498-6435F89F49AE}"/>
              </a:ext>
            </a:extLst>
          </p:cNvPr>
          <p:cNvSpPr txBox="1"/>
          <p:nvPr/>
        </p:nvSpPr>
        <p:spPr>
          <a:xfrm>
            <a:off x="5010764" y="2388928"/>
            <a:ext cx="60984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atin typeface="XCCW Joined 22a" panose="03050602040000000000" pitchFamily="66" charset="0"/>
                <a:cs typeface="Times New Roman" panose="02020603050405020304" pitchFamily="18" charset="0"/>
              </a:rPr>
              <a:t>we’re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280031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72</Words>
  <Application>Microsoft Office PowerPoint</Application>
  <PresentationFormat>Widescreen</PresentationFormat>
  <Paragraphs>69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Aptos</vt:lpstr>
      <vt:lpstr>Aptos Display</vt:lpstr>
      <vt:lpstr>Arial</vt:lpstr>
      <vt:lpstr>XCCW Joined 22a</vt:lpstr>
      <vt:lpstr>Office Theme</vt:lpstr>
      <vt:lpstr>High frequency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Bacon</dc:creator>
  <cp:lastModifiedBy>Sarah Bacon</cp:lastModifiedBy>
  <cp:revision>1</cp:revision>
  <dcterms:created xsi:type="dcterms:W3CDTF">2025-09-15T17:26:42Z</dcterms:created>
  <dcterms:modified xsi:type="dcterms:W3CDTF">2025-09-25T22:24:20Z</dcterms:modified>
</cp:coreProperties>
</file>