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6" r:id="rId50"/>
    <p:sldId id="304" r:id="rId51"/>
    <p:sldId id="305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069EEFAD-64B4-4C5F-B282-6132ED1DB819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  <p14:sldId id="269"/>
            <p14:sldId id="270"/>
            <p14:sldId id="271"/>
            <p14:sldId id="272"/>
            <p14:sldId id="273"/>
            <p14:sldId id="274"/>
            <p14:sldId id="275"/>
            <p14:sldId id="276"/>
            <p14:sldId id="277"/>
            <p14:sldId id="278"/>
            <p14:sldId id="279"/>
            <p14:sldId id="280"/>
            <p14:sldId id="281"/>
            <p14:sldId id="282"/>
            <p14:sldId id="283"/>
            <p14:sldId id="284"/>
            <p14:sldId id="285"/>
            <p14:sldId id="286"/>
            <p14:sldId id="287"/>
            <p14:sldId id="288"/>
            <p14:sldId id="289"/>
            <p14:sldId id="290"/>
            <p14:sldId id="291"/>
            <p14:sldId id="292"/>
            <p14:sldId id="293"/>
            <p14:sldId id="294"/>
            <p14:sldId id="295"/>
            <p14:sldId id="296"/>
            <p14:sldId id="297"/>
            <p14:sldId id="298"/>
            <p14:sldId id="299"/>
            <p14:sldId id="300"/>
            <p14:sldId id="301"/>
            <p14:sldId id="302"/>
            <p14:sldId id="303"/>
            <p14:sldId id="306"/>
            <p14:sldId id="304"/>
            <p14:sldId id="305"/>
            <p14:sldId id="307"/>
            <p14:sldId id="308"/>
            <p14:sldId id="309"/>
            <p14:sldId id="310"/>
            <p14:sldId id="311"/>
            <p14:sldId id="312"/>
            <p14:sldId id="313"/>
            <p14:sldId id="314"/>
            <p14:sldId id="315"/>
            <p14:sldId id="316"/>
            <p14:sldId id="317"/>
            <p14:sldId id="318"/>
            <p14:sldId id="319"/>
            <p14:sldId id="320"/>
            <p14:sldId id="321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DDFF64C-3F93-4334-BAB4-2B8A59F95D29}" v="103" dt="2025-09-25T22:21:44.5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129" autoAdjust="0"/>
    <p:restoredTop sz="94660"/>
  </p:normalViewPr>
  <p:slideViewPr>
    <p:cSldViewPr snapToGrid="0">
      <p:cViewPr varScale="1">
        <p:scale>
          <a:sx n="65" d="100"/>
          <a:sy n="65" d="100"/>
        </p:scale>
        <p:origin x="44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microsoft.com/office/2016/11/relationships/changesInfo" Target="changesInfos/changesInfo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Bacon" userId="93a68139-7ac2-4658-b76a-5d55b3ae54a1" providerId="ADAL" clId="{84EB4F57-9BB3-468B-9182-534213E946E2}"/>
    <pc:docChg chg="modSld modMainMaster">
      <pc:chgData name="Sarah Bacon" userId="93a68139-7ac2-4658-b76a-5d55b3ae54a1" providerId="ADAL" clId="{84EB4F57-9BB3-468B-9182-534213E946E2}" dt="2025-09-25T22:22:53.061" v="105" actId="207"/>
      <pc:docMkLst>
        <pc:docMk/>
      </pc:docMkLst>
      <pc:sldChg chg="modSp setBg">
        <pc:chgData name="Sarah Bacon" userId="93a68139-7ac2-4658-b76a-5d55b3ae54a1" providerId="ADAL" clId="{84EB4F57-9BB3-468B-9182-534213E946E2}" dt="2025-09-17T20:33:39.964" v="95"/>
        <pc:sldMkLst>
          <pc:docMk/>
          <pc:sldMk cId="1769621207" sldId="256"/>
        </pc:sldMkLst>
        <pc:spChg chg="mod">
          <ac:chgData name="Sarah Bacon" userId="93a68139-7ac2-4658-b76a-5d55b3ae54a1" providerId="ADAL" clId="{84EB4F57-9BB3-468B-9182-534213E946E2}" dt="2025-09-15T18:05:17.623" v="5"/>
          <ac:spMkLst>
            <pc:docMk/>
            <pc:sldMk cId="1769621207" sldId="256"/>
            <ac:spMk id="2" creationId="{48ED7A14-6D0F-54D1-D1A7-F29777217287}"/>
          </ac:spMkLst>
        </pc:spChg>
        <pc:spChg chg="mod">
          <ac:chgData name="Sarah Bacon" userId="93a68139-7ac2-4658-b76a-5d55b3ae54a1" providerId="ADAL" clId="{84EB4F57-9BB3-468B-9182-534213E946E2}" dt="2025-09-15T18:05:17.623" v="5"/>
          <ac:spMkLst>
            <pc:docMk/>
            <pc:sldMk cId="1769621207" sldId="256"/>
            <ac:spMk id="3" creationId="{CD08E985-1585-BF23-085C-3858401CF544}"/>
          </ac:spMkLst>
        </pc:spChg>
      </pc:sldChg>
      <pc:sldChg chg="addSp modSp mod">
        <pc:chgData name="Sarah Bacon" userId="93a68139-7ac2-4658-b76a-5d55b3ae54a1" providerId="ADAL" clId="{84EB4F57-9BB3-468B-9182-534213E946E2}" dt="2025-09-25T22:22:43.789" v="104" actId="207"/>
        <pc:sldMkLst>
          <pc:docMk/>
          <pc:sldMk cId="413567706" sldId="257"/>
        </pc:sldMkLst>
        <pc:spChg chg="add mod">
          <ac:chgData name="Sarah Bacon" userId="93a68139-7ac2-4658-b76a-5d55b3ae54a1" providerId="ADAL" clId="{84EB4F57-9BB3-468B-9182-534213E946E2}" dt="2025-09-25T22:22:43.789" v="104" actId="207"/>
          <ac:spMkLst>
            <pc:docMk/>
            <pc:sldMk cId="413567706" sldId="257"/>
            <ac:spMk id="3" creationId="{68516307-4B39-2382-D7AF-4634E89D3B41}"/>
          </ac:spMkLst>
        </pc:spChg>
      </pc:sldChg>
      <pc:sldChg chg="addSp modSp mod">
        <pc:chgData name="Sarah Bacon" userId="93a68139-7ac2-4658-b76a-5d55b3ae54a1" providerId="ADAL" clId="{84EB4F57-9BB3-468B-9182-534213E946E2}" dt="2025-09-25T22:22:53.061" v="105" actId="207"/>
        <pc:sldMkLst>
          <pc:docMk/>
          <pc:sldMk cId="2514072478" sldId="258"/>
        </pc:sldMkLst>
        <pc:spChg chg="add mod">
          <ac:chgData name="Sarah Bacon" userId="93a68139-7ac2-4658-b76a-5d55b3ae54a1" providerId="ADAL" clId="{84EB4F57-9BB3-468B-9182-534213E946E2}" dt="2025-09-25T22:22:53.061" v="105" actId="207"/>
          <ac:spMkLst>
            <pc:docMk/>
            <pc:sldMk cId="2514072478" sldId="258"/>
            <ac:spMk id="3" creationId="{522CE1BC-8B13-D914-A637-61BA0EDC75ED}"/>
          </ac:spMkLst>
        </pc:spChg>
      </pc:sldChg>
      <pc:sldChg chg="addSp modSp">
        <pc:chgData name="Sarah Bacon" userId="93a68139-7ac2-4658-b76a-5d55b3ae54a1" providerId="ADAL" clId="{84EB4F57-9BB3-468B-9182-534213E946E2}" dt="2025-09-25T22:21:42.627" v="98"/>
        <pc:sldMkLst>
          <pc:docMk/>
          <pc:sldMk cId="2026132130" sldId="259"/>
        </pc:sldMkLst>
        <pc:spChg chg="add mod">
          <ac:chgData name="Sarah Bacon" userId="93a68139-7ac2-4658-b76a-5d55b3ae54a1" providerId="ADAL" clId="{84EB4F57-9BB3-468B-9182-534213E946E2}" dt="2025-09-25T22:21:42.627" v="98"/>
          <ac:spMkLst>
            <pc:docMk/>
            <pc:sldMk cId="2026132130" sldId="259"/>
            <ac:spMk id="3" creationId="{A94F08F0-94B3-C58A-2399-9E07D3ED81FA}"/>
          </ac:spMkLst>
        </pc:spChg>
      </pc:sldChg>
      <pc:sldChg chg="addSp modSp">
        <pc:chgData name="Sarah Bacon" userId="93a68139-7ac2-4658-b76a-5d55b3ae54a1" providerId="ADAL" clId="{84EB4F57-9BB3-468B-9182-534213E946E2}" dt="2025-09-25T22:21:44.555" v="99"/>
        <pc:sldMkLst>
          <pc:docMk/>
          <pc:sldMk cId="915113272" sldId="260"/>
        </pc:sldMkLst>
        <pc:spChg chg="add mod">
          <ac:chgData name="Sarah Bacon" userId="93a68139-7ac2-4658-b76a-5d55b3ae54a1" providerId="ADAL" clId="{84EB4F57-9BB3-468B-9182-534213E946E2}" dt="2025-09-25T22:21:44.555" v="99"/>
          <ac:spMkLst>
            <pc:docMk/>
            <pc:sldMk cId="915113272" sldId="260"/>
            <ac:spMk id="3" creationId="{29D2B9D6-FD62-DF72-D5D9-BE4DBBB65C81}"/>
          </ac:spMkLst>
        </pc:spChg>
      </pc:sldChg>
      <pc:sldChg chg="setBg">
        <pc:chgData name="Sarah Bacon" userId="93a68139-7ac2-4658-b76a-5d55b3ae54a1" providerId="ADAL" clId="{84EB4F57-9BB3-468B-9182-534213E946E2}" dt="2025-09-15T18:07:19.965" v="93"/>
        <pc:sldMkLst>
          <pc:docMk/>
          <pc:sldMk cId="3936747115" sldId="321"/>
        </pc:sldMkLst>
      </pc:sldChg>
      <pc:sldMasterChg chg="setBg modSldLayout">
        <pc:chgData name="Sarah Bacon" userId="93a68139-7ac2-4658-b76a-5d55b3ae54a1" providerId="ADAL" clId="{84EB4F57-9BB3-468B-9182-534213E946E2}" dt="2025-09-17T20:33:39.964" v="95"/>
        <pc:sldMasterMkLst>
          <pc:docMk/>
          <pc:sldMasterMk cId="1087552164" sldId="2147483648"/>
        </pc:sldMasterMkLst>
        <pc:sldLayoutChg chg="setBg">
          <pc:chgData name="Sarah Bacon" userId="93a68139-7ac2-4658-b76a-5d55b3ae54a1" providerId="ADAL" clId="{84EB4F57-9BB3-468B-9182-534213E946E2}" dt="2025-09-17T20:33:39.964" v="95"/>
          <pc:sldLayoutMkLst>
            <pc:docMk/>
            <pc:sldMasterMk cId="1087552164" sldId="2147483648"/>
            <pc:sldLayoutMk cId="3270722485" sldId="2147483649"/>
          </pc:sldLayoutMkLst>
        </pc:sldLayoutChg>
        <pc:sldLayoutChg chg="setBg">
          <pc:chgData name="Sarah Bacon" userId="93a68139-7ac2-4658-b76a-5d55b3ae54a1" providerId="ADAL" clId="{84EB4F57-9BB3-468B-9182-534213E946E2}" dt="2025-09-17T20:33:39.964" v="95"/>
          <pc:sldLayoutMkLst>
            <pc:docMk/>
            <pc:sldMasterMk cId="1087552164" sldId="2147483648"/>
            <pc:sldLayoutMk cId="3680909888" sldId="2147483650"/>
          </pc:sldLayoutMkLst>
        </pc:sldLayoutChg>
        <pc:sldLayoutChg chg="setBg">
          <pc:chgData name="Sarah Bacon" userId="93a68139-7ac2-4658-b76a-5d55b3ae54a1" providerId="ADAL" clId="{84EB4F57-9BB3-468B-9182-534213E946E2}" dt="2025-09-17T20:33:39.964" v="95"/>
          <pc:sldLayoutMkLst>
            <pc:docMk/>
            <pc:sldMasterMk cId="1087552164" sldId="2147483648"/>
            <pc:sldLayoutMk cId="1046113383" sldId="2147483651"/>
          </pc:sldLayoutMkLst>
        </pc:sldLayoutChg>
        <pc:sldLayoutChg chg="setBg">
          <pc:chgData name="Sarah Bacon" userId="93a68139-7ac2-4658-b76a-5d55b3ae54a1" providerId="ADAL" clId="{84EB4F57-9BB3-468B-9182-534213E946E2}" dt="2025-09-17T20:33:39.964" v="95"/>
          <pc:sldLayoutMkLst>
            <pc:docMk/>
            <pc:sldMasterMk cId="1087552164" sldId="2147483648"/>
            <pc:sldLayoutMk cId="2357642853" sldId="2147483652"/>
          </pc:sldLayoutMkLst>
        </pc:sldLayoutChg>
        <pc:sldLayoutChg chg="setBg">
          <pc:chgData name="Sarah Bacon" userId="93a68139-7ac2-4658-b76a-5d55b3ae54a1" providerId="ADAL" clId="{84EB4F57-9BB3-468B-9182-534213E946E2}" dt="2025-09-17T20:33:39.964" v="95"/>
          <pc:sldLayoutMkLst>
            <pc:docMk/>
            <pc:sldMasterMk cId="1087552164" sldId="2147483648"/>
            <pc:sldLayoutMk cId="924537454" sldId="2147483653"/>
          </pc:sldLayoutMkLst>
        </pc:sldLayoutChg>
        <pc:sldLayoutChg chg="setBg">
          <pc:chgData name="Sarah Bacon" userId="93a68139-7ac2-4658-b76a-5d55b3ae54a1" providerId="ADAL" clId="{84EB4F57-9BB3-468B-9182-534213E946E2}" dt="2025-09-17T20:33:39.964" v="95"/>
          <pc:sldLayoutMkLst>
            <pc:docMk/>
            <pc:sldMasterMk cId="1087552164" sldId="2147483648"/>
            <pc:sldLayoutMk cId="1566996577" sldId="2147483654"/>
          </pc:sldLayoutMkLst>
        </pc:sldLayoutChg>
        <pc:sldLayoutChg chg="setBg">
          <pc:chgData name="Sarah Bacon" userId="93a68139-7ac2-4658-b76a-5d55b3ae54a1" providerId="ADAL" clId="{84EB4F57-9BB3-468B-9182-534213E946E2}" dt="2025-09-17T20:33:39.964" v="95"/>
          <pc:sldLayoutMkLst>
            <pc:docMk/>
            <pc:sldMasterMk cId="1087552164" sldId="2147483648"/>
            <pc:sldLayoutMk cId="550690369" sldId="2147483655"/>
          </pc:sldLayoutMkLst>
        </pc:sldLayoutChg>
        <pc:sldLayoutChg chg="setBg">
          <pc:chgData name="Sarah Bacon" userId="93a68139-7ac2-4658-b76a-5d55b3ae54a1" providerId="ADAL" clId="{84EB4F57-9BB3-468B-9182-534213E946E2}" dt="2025-09-17T20:33:39.964" v="95"/>
          <pc:sldLayoutMkLst>
            <pc:docMk/>
            <pc:sldMasterMk cId="1087552164" sldId="2147483648"/>
            <pc:sldLayoutMk cId="1276347114" sldId="2147483656"/>
          </pc:sldLayoutMkLst>
        </pc:sldLayoutChg>
        <pc:sldLayoutChg chg="setBg">
          <pc:chgData name="Sarah Bacon" userId="93a68139-7ac2-4658-b76a-5d55b3ae54a1" providerId="ADAL" clId="{84EB4F57-9BB3-468B-9182-534213E946E2}" dt="2025-09-17T20:33:39.964" v="95"/>
          <pc:sldLayoutMkLst>
            <pc:docMk/>
            <pc:sldMasterMk cId="1087552164" sldId="2147483648"/>
            <pc:sldLayoutMk cId="974473212" sldId="2147483657"/>
          </pc:sldLayoutMkLst>
        </pc:sldLayoutChg>
        <pc:sldLayoutChg chg="setBg">
          <pc:chgData name="Sarah Bacon" userId="93a68139-7ac2-4658-b76a-5d55b3ae54a1" providerId="ADAL" clId="{84EB4F57-9BB3-468B-9182-534213E946E2}" dt="2025-09-17T20:33:39.964" v="95"/>
          <pc:sldLayoutMkLst>
            <pc:docMk/>
            <pc:sldMasterMk cId="1087552164" sldId="2147483648"/>
            <pc:sldLayoutMk cId="4070284337" sldId="2147483658"/>
          </pc:sldLayoutMkLst>
        </pc:sldLayoutChg>
        <pc:sldLayoutChg chg="setBg">
          <pc:chgData name="Sarah Bacon" userId="93a68139-7ac2-4658-b76a-5d55b3ae54a1" providerId="ADAL" clId="{84EB4F57-9BB3-468B-9182-534213E946E2}" dt="2025-09-17T20:33:39.964" v="95"/>
          <pc:sldLayoutMkLst>
            <pc:docMk/>
            <pc:sldMasterMk cId="1087552164" sldId="2147483648"/>
            <pc:sldLayoutMk cId="1206770822" sldId="2147483659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5851C0-C44F-73D6-9A1C-1FA5715D87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1FA7F55-EA3E-0D6D-AC7C-C3EE8E509B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FCC023-2280-B960-398D-FF7F780A22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6CA03-497C-4C15-A40F-6F17918677C5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15D3CF-8863-82D2-6A68-7BCB025C9A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4559F4-FE39-885B-854C-BF1985A3E6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74588-7BDA-41BB-9B6D-BA90802D01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07224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5A2DCD-9F09-4335-4CBD-75F2AA809A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092C1D-B5F1-686E-C8C0-897B00FADE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778852-512B-1E5F-4B3F-E2BC17A5B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6CA03-497C-4C15-A40F-6F17918677C5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0D9F7F-B718-7DA3-B701-261FCAEEB5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9E035D-BD16-1B7C-E889-FD7668B648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74588-7BDA-41BB-9B6D-BA90802D01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09098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09E16D-F201-011E-3E24-8E6C087AEA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8C12E5-46EE-2433-A378-5345DCECC9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CFD0B6-EE58-C144-76C4-4094D87670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6CA03-497C-4C15-A40F-6F17918677C5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F27912-C280-D2AC-2A5B-47CDF2D42E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E5DA6C-6A81-EC84-9B01-D175009B1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74588-7BDA-41BB-9B6D-BA90802D01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61133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C21F20-9428-EBCD-DA15-6C3E0F3B5C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C8D38-A788-ABD5-57E4-F097F473DB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45154BC-4660-372E-8DA0-3F8B763CBE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F15DA2-1913-09D3-A294-1CE023F59C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6CA03-497C-4C15-A40F-6F17918677C5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38CD5C-02C6-A870-4770-DC5A8D0E34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7A285F-0A5E-D8E7-C5BA-006A1E7B58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74588-7BDA-41BB-9B6D-BA90802D01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7642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FF4B6-35D7-0D3C-D7B8-F19075EFD7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A2FBAE-231A-7E2C-FC6B-816A555C15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D323EB-EE62-0DDF-9B59-47DA935B16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5D3144-8732-7CA4-6385-E04B04397C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78B169F-15B8-48D7-26A7-A2F99228F2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F0E094C-B858-7569-43BE-7080887531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6CA03-497C-4C15-A40F-6F17918677C5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B2EC686-E19F-D3F9-D8D4-D952724C6F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B6310B7-A405-EE17-4484-047B8829E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74588-7BDA-41BB-9B6D-BA90802D01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5374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1D278B-3EA9-31F7-6AF7-36B9F313E4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0C30544-6194-41AA-EC6E-07D7BDD705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6CA03-497C-4C15-A40F-6F17918677C5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F9B1B68-4056-0686-0820-8C6DE5AD99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1E17EA5-59B5-C594-B05C-D452BF656B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74588-7BDA-41BB-9B6D-BA90802D01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6996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BB619C4-4AB9-0FFA-0620-C4F63F1128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6CA03-497C-4C15-A40F-6F17918677C5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6291B97-BCF5-F4C5-65F2-F8CA8F1B7B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6C1D3A-B8B5-E3A9-D28F-9C682F0956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74588-7BDA-41BB-9B6D-BA90802D01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690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240CF1-9F7B-B36D-1DC2-0593CCC38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ACB2A5-14FD-291E-65D0-6B8833ACAB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AE9F96-A398-CCCA-7C0E-F678802E3A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0B5CE4-425B-87FC-25C4-C5B1AE42BB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6CA03-497C-4C15-A40F-6F17918677C5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16E14F-B76E-716F-2579-669A7C8280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E36B47-82D7-F243-89AD-B73034471E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74588-7BDA-41BB-9B6D-BA90802D01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63471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C43493-CCD8-ECC8-93A3-F90382036C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F1A0509-E8F9-C4AA-FD10-82B57D4D6D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09B9DF-93A8-F907-C1B7-5A87902D61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FCDF50-8AB9-B62E-9BC4-CFD1B5CF3B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6CA03-497C-4C15-A40F-6F17918677C5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14FCD0-6168-B21B-F913-B4051B07CF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FAC9B2-B054-E7B0-5112-BEBA8004A4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74588-7BDA-41BB-9B6D-BA90802D01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4732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6A2F86-BF80-2F53-B9A7-2F6B96671C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F4D3F0C-17E3-EDFF-8D2E-D3DEB70E84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B5B7FC-F197-E3CF-B6E1-078D4A86B5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6CA03-497C-4C15-A40F-6F17918677C5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498A7E-3E39-48F8-E581-FA81ABEC59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8A60B4-2099-E38D-A735-59B6EE6D9E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74588-7BDA-41BB-9B6D-BA90802D01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02843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6554935-968E-5417-B4E2-CFA8592623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5C6AC0-CAE7-4A3E-446C-31B351353F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8D2B58-4AE0-8F08-C9E5-3CD147BA6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6CA03-497C-4C15-A40F-6F17918677C5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6590A0-7E2A-68B8-464D-7DDBC149B7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A7BB83-0020-C592-ABA2-1E59F28855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74588-7BDA-41BB-9B6D-BA90802D01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67708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EE59AB2-CF8A-3B7B-5C45-9C901884CA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051D01-5384-FFBE-A148-22243F5C4F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36DE43-AB52-3CDD-F5EB-2EB68739622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726CA03-497C-4C15-A40F-6F17918677C5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E010C8-F9D8-B691-D56B-B03EE54F780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435C4C-DA1E-3A52-17D5-6AF97E8DFD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7674588-7BDA-41BB-9B6D-BA90802D01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7552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ED7A14-6D0F-54D1-D1A7-F2977721728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XCCW Joined 22a" panose="03050602040000000000" pitchFamily="66" charset="0"/>
              </a:rPr>
              <a:t>Common exception words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D08E985-1585-BF23-085C-3858401CF54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latin typeface="XCCW Joined 22a" panose="03050602040000000000" pitchFamily="66" charset="0"/>
              </a:rPr>
              <a:t>Year 2 </a:t>
            </a:r>
          </a:p>
        </p:txBody>
      </p:sp>
    </p:spTree>
    <p:extLst>
      <p:ext uri="{BB962C8B-B14F-4D97-AF65-F5344CB8AC3E}">
        <p14:creationId xmlns:p14="http://schemas.microsoft.com/office/powerpoint/2010/main" val="17696212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2F664B5-2ADE-4845-C1C2-8647985DE00F}"/>
              </a:ext>
            </a:extLst>
          </p:cNvPr>
          <p:cNvSpPr txBox="1"/>
          <p:nvPr/>
        </p:nvSpPr>
        <p:spPr>
          <a:xfrm>
            <a:off x="4495800" y="2644170"/>
            <a:ext cx="349486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after</a:t>
            </a:r>
          </a:p>
        </p:txBody>
      </p:sp>
      <p:sp>
        <p:nvSpPr>
          <p:cNvPr id="3" name="Star: 5 Points 2">
            <a:extLst>
              <a:ext uri="{FF2B5EF4-FFF2-40B4-BE49-F238E27FC236}">
                <a16:creationId xmlns:a16="http://schemas.microsoft.com/office/drawing/2014/main" id="{68516307-4B39-2382-D7AF-4634E89D3B41}"/>
              </a:ext>
            </a:extLst>
          </p:cNvPr>
          <p:cNvSpPr/>
          <p:nvPr/>
        </p:nvSpPr>
        <p:spPr>
          <a:xfrm>
            <a:off x="604684" y="648929"/>
            <a:ext cx="2507226" cy="2241755"/>
          </a:xfrm>
          <a:prstGeom prst="star5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677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C4B03E-FD6D-977B-8B92-275D945817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8A2D433-CA48-31ED-CCEC-740C8D31C29A}"/>
              </a:ext>
            </a:extLst>
          </p:cNvPr>
          <p:cNvSpPr txBox="1"/>
          <p:nvPr/>
        </p:nvSpPr>
        <p:spPr>
          <a:xfrm>
            <a:off x="4495800" y="2644170"/>
            <a:ext cx="43220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again</a:t>
            </a:r>
          </a:p>
        </p:txBody>
      </p:sp>
      <p:sp>
        <p:nvSpPr>
          <p:cNvPr id="3" name="Star: 5 Points 2">
            <a:extLst>
              <a:ext uri="{FF2B5EF4-FFF2-40B4-BE49-F238E27FC236}">
                <a16:creationId xmlns:a16="http://schemas.microsoft.com/office/drawing/2014/main" id="{522CE1BC-8B13-D914-A637-61BA0EDC75ED}"/>
              </a:ext>
            </a:extLst>
          </p:cNvPr>
          <p:cNvSpPr/>
          <p:nvPr/>
        </p:nvSpPr>
        <p:spPr>
          <a:xfrm>
            <a:off x="604684" y="648929"/>
            <a:ext cx="2507226" cy="2241755"/>
          </a:xfrm>
          <a:prstGeom prst="star5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40724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627774-7F21-423C-6A76-DA8415587C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D9E44A7-258C-B3D1-19BC-55965FC9ED91}"/>
              </a:ext>
            </a:extLst>
          </p:cNvPr>
          <p:cNvSpPr txBox="1"/>
          <p:nvPr/>
        </p:nvSpPr>
        <p:spPr>
          <a:xfrm>
            <a:off x="4495800" y="2644170"/>
            <a:ext cx="290816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any</a:t>
            </a:r>
          </a:p>
        </p:txBody>
      </p:sp>
      <p:sp>
        <p:nvSpPr>
          <p:cNvPr id="3" name="Star: 5 Points 2">
            <a:extLst>
              <a:ext uri="{FF2B5EF4-FFF2-40B4-BE49-F238E27FC236}">
                <a16:creationId xmlns:a16="http://schemas.microsoft.com/office/drawing/2014/main" id="{A94F08F0-94B3-C58A-2399-9E07D3ED81FA}"/>
              </a:ext>
            </a:extLst>
          </p:cNvPr>
          <p:cNvSpPr/>
          <p:nvPr/>
        </p:nvSpPr>
        <p:spPr>
          <a:xfrm>
            <a:off x="604684" y="648929"/>
            <a:ext cx="2507226" cy="2241755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61321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BEA68D-1F4E-746C-498C-7B11E6E204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1CBF8F0-9E63-7CF8-D1B3-76EA595CE0BF}"/>
              </a:ext>
            </a:extLst>
          </p:cNvPr>
          <p:cNvSpPr txBox="1"/>
          <p:nvPr/>
        </p:nvSpPr>
        <p:spPr>
          <a:xfrm>
            <a:off x="4495800" y="2644170"/>
            <a:ext cx="339067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bath</a:t>
            </a:r>
          </a:p>
        </p:txBody>
      </p:sp>
      <p:sp>
        <p:nvSpPr>
          <p:cNvPr id="3" name="Star: 5 Points 2">
            <a:extLst>
              <a:ext uri="{FF2B5EF4-FFF2-40B4-BE49-F238E27FC236}">
                <a16:creationId xmlns:a16="http://schemas.microsoft.com/office/drawing/2014/main" id="{29D2B9D6-FD62-DF72-D5D9-BE4DBBB65C81}"/>
              </a:ext>
            </a:extLst>
          </p:cNvPr>
          <p:cNvSpPr/>
          <p:nvPr/>
        </p:nvSpPr>
        <p:spPr>
          <a:xfrm>
            <a:off x="604684" y="648929"/>
            <a:ext cx="2507226" cy="2241755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51132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0EB20D-8606-2E71-0B94-4FD38EC62B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EC5C42B-301E-EE71-934F-45E9DC07B6D8}"/>
              </a:ext>
            </a:extLst>
          </p:cNvPr>
          <p:cNvSpPr txBox="1"/>
          <p:nvPr/>
        </p:nvSpPr>
        <p:spPr>
          <a:xfrm>
            <a:off x="3086100" y="2542570"/>
            <a:ext cx="642675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beautiful</a:t>
            </a:r>
          </a:p>
        </p:txBody>
      </p:sp>
    </p:spTree>
    <p:extLst>
      <p:ext uri="{BB962C8B-B14F-4D97-AF65-F5344CB8AC3E}">
        <p14:creationId xmlns:p14="http://schemas.microsoft.com/office/powerpoint/2010/main" val="14552225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CB17FD-2942-EF55-F473-54DAF2A29F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7FA1B71-B3F1-330D-4389-C3C52CB56580}"/>
              </a:ext>
            </a:extLst>
          </p:cNvPr>
          <p:cNvSpPr txBox="1"/>
          <p:nvPr/>
        </p:nvSpPr>
        <p:spPr>
          <a:xfrm>
            <a:off x="4495800" y="2644170"/>
            <a:ext cx="576151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because</a:t>
            </a:r>
          </a:p>
        </p:txBody>
      </p:sp>
    </p:spTree>
    <p:extLst>
      <p:ext uri="{BB962C8B-B14F-4D97-AF65-F5344CB8AC3E}">
        <p14:creationId xmlns:p14="http://schemas.microsoft.com/office/powerpoint/2010/main" val="12036519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524C0B-23DC-335C-F5AA-9D2B19E3B4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F8D3AFB-8733-4EBB-6D75-219F3FE59413}"/>
              </a:ext>
            </a:extLst>
          </p:cNvPr>
          <p:cNvSpPr txBox="1"/>
          <p:nvPr/>
        </p:nvSpPr>
        <p:spPr>
          <a:xfrm>
            <a:off x="4495800" y="2644170"/>
            <a:ext cx="486864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behind</a:t>
            </a:r>
          </a:p>
        </p:txBody>
      </p:sp>
    </p:spTree>
    <p:extLst>
      <p:ext uri="{BB962C8B-B14F-4D97-AF65-F5344CB8AC3E}">
        <p14:creationId xmlns:p14="http://schemas.microsoft.com/office/powerpoint/2010/main" val="16071844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B28949-D7F9-E7E7-46B3-B074EFD71D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963EBE0-173C-99D1-A8E7-9CD12681D5AA}"/>
              </a:ext>
            </a:extLst>
          </p:cNvPr>
          <p:cNvSpPr txBox="1"/>
          <p:nvPr/>
        </p:nvSpPr>
        <p:spPr>
          <a:xfrm>
            <a:off x="4495800" y="2644170"/>
            <a:ext cx="337303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both</a:t>
            </a:r>
          </a:p>
        </p:txBody>
      </p:sp>
    </p:spTree>
    <p:extLst>
      <p:ext uri="{BB962C8B-B14F-4D97-AF65-F5344CB8AC3E}">
        <p14:creationId xmlns:p14="http://schemas.microsoft.com/office/powerpoint/2010/main" val="20945229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EE37C9-9E6D-58D5-41E5-A322397AB9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A5C412F-4B6F-9A10-8ADB-DC28E2763C9E}"/>
              </a:ext>
            </a:extLst>
          </p:cNvPr>
          <p:cNvSpPr txBox="1"/>
          <p:nvPr/>
        </p:nvSpPr>
        <p:spPr>
          <a:xfrm>
            <a:off x="4495800" y="2644170"/>
            <a:ext cx="339067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bath</a:t>
            </a:r>
          </a:p>
        </p:txBody>
      </p:sp>
    </p:spTree>
    <p:extLst>
      <p:ext uri="{BB962C8B-B14F-4D97-AF65-F5344CB8AC3E}">
        <p14:creationId xmlns:p14="http://schemas.microsoft.com/office/powerpoint/2010/main" val="21069660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839206-5FBD-CE56-BFEF-D45D1BA49C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C80CEC5-2703-5BCC-F414-35E57DCEDDAB}"/>
              </a:ext>
            </a:extLst>
          </p:cNvPr>
          <p:cNvSpPr txBox="1"/>
          <p:nvPr/>
        </p:nvSpPr>
        <p:spPr>
          <a:xfrm>
            <a:off x="4495800" y="2644170"/>
            <a:ext cx="370005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busy</a:t>
            </a:r>
          </a:p>
        </p:txBody>
      </p:sp>
    </p:spTree>
    <p:extLst>
      <p:ext uri="{BB962C8B-B14F-4D97-AF65-F5344CB8AC3E}">
        <p14:creationId xmlns:p14="http://schemas.microsoft.com/office/powerpoint/2010/main" val="2266857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9C4DEA-E956-D767-3498-3D752478C9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5F88FA1-D113-24EC-06F7-74D8DCB030D6}"/>
              </a:ext>
            </a:extLst>
          </p:cNvPr>
          <p:cNvSpPr txBox="1"/>
          <p:nvPr/>
        </p:nvSpPr>
        <p:spPr>
          <a:xfrm>
            <a:off x="4495800" y="2644170"/>
            <a:ext cx="368241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child</a:t>
            </a:r>
          </a:p>
        </p:txBody>
      </p:sp>
    </p:spTree>
    <p:extLst>
      <p:ext uri="{BB962C8B-B14F-4D97-AF65-F5344CB8AC3E}">
        <p14:creationId xmlns:p14="http://schemas.microsoft.com/office/powerpoint/2010/main" val="25371170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EE3F8C-9582-5286-484D-39DB65DEFE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C601F23-7F73-45BE-9163-F54FF62C8444}"/>
              </a:ext>
            </a:extLst>
          </p:cNvPr>
          <p:cNvSpPr txBox="1"/>
          <p:nvPr/>
        </p:nvSpPr>
        <p:spPr>
          <a:xfrm>
            <a:off x="4495800" y="2644170"/>
            <a:ext cx="585128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children</a:t>
            </a:r>
          </a:p>
        </p:txBody>
      </p:sp>
    </p:spTree>
    <p:extLst>
      <p:ext uri="{BB962C8B-B14F-4D97-AF65-F5344CB8AC3E}">
        <p14:creationId xmlns:p14="http://schemas.microsoft.com/office/powerpoint/2010/main" val="16048771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C4EA59-4241-403D-24E2-7323D5150B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DB43A82-646D-5BDA-8DD3-74CEE2806B09}"/>
              </a:ext>
            </a:extLst>
          </p:cNvPr>
          <p:cNvSpPr txBox="1"/>
          <p:nvPr/>
        </p:nvSpPr>
        <p:spPr>
          <a:xfrm>
            <a:off x="2565400" y="1859340"/>
            <a:ext cx="747832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Christmas</a:t>
            </a:r>
          </a:p>
        </p:txBody>
      </p:sp>
    </p:spTree>
    <p:extLst>
      <p:ext uri="{BB962C8B-B14F-4D97-AF65-F5344CB8AC3E}">
        <p14:creationId xmlns:p14="http://schemas.microsoft.com/office/powerpoint/2010/main" val="20513578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3426B0-5815-1BAE-D9BE-E5969C39AB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A33EEA4-262C-F6C6-1CDA-CFE57A1EF1F5}"/>
              </a:ext>
            </a:extLst>
          </p:cNvPr>
          <p:cNvSpPr txBox="1"/>
          <p:nvPr/>
        </p:nvSpPr>
        <p:spPr>
          <a:xfrm>
            <a:off x="4495800" y="2644170"/>
            <a:ext cx="400782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class</a:t>
            </a:r>
          </a:p>
        </p:txBody>
      </p:sp>
    </p:spTree>
    <p:extLst>
      <p:ext uri="{BB962C8B-B14F-4D97-AF65-F5344CB8AC3E}">
        <p14:creationId xmlns:p14="http://schemas.microsoft.com/office/powerpoint/2010/main" val="40339836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BB1181-3AC4-F3B6-43D0-C266B7362A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627958F-63B8-E228-2FD1-4575CE67B99A}"/>
              </a:ext>
            </a:extLst>
          </p:cNvPr>
          <p:cNvSpPr txBox="1"/>
          <p:nvPr/>
        </p:nvSpPr>
        <p:spPr>
          <a:xfrm>
            <a:off x="4495800" y="2644170"/>
            <a:ext cx="392447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climb</a:t>
            </a:r>
          </a:p>
        </p:txBody>
      </p:sp>
    </p:spTree>
    <p:extLst>
      <p:ext uri="{BB962C8B-B14F-4D97-AF65-F5344CB8AC3E}">
        <p14:creationId xmlns:p14="http://schemas.microsoft.com/office/powerpoint/2010/main" val="30775433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B26AB2-DDF7-1975-2E1E-7850196729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13919D7-FDC4-9ABF-13BD-2640B07B2F07}"/>
              </a:ext>
            </a:extLst>
          </p:cNvPr>
          <p:cNvSpPr txBox="1"/>
          <p:nvPr/>
        </p:nvSpPr>
        <p:spPr>
          <a:xfrm>
            <a:off x="4495800" y="2644170"/>
            <a:ext cx="519405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clothes</a:t>
            </a:r>
          </a:p>
        </p:txBody>
      </p:sp>
    </p:spTree>
    <p:extLst>
      <p:ext uri="{BB962C8B-B14F-4D97-AF65-F5344CB8AC3E}">
        <p14:creationId xmlns:p14="http://schemas.microsoft.com/office/powerpoint/2010/main" val="17127207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0866F4-45C7-5EF8-113E-3163FB60EF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B05A44A-34D1-FEC5-A2DB-FF37293C5F57}"/>
              </a:ext>
            </a:extLst>
          </p:cNvPr>
          <p:cNvSpPr txBox="1"/>
          <p:nvPr/>
        </p:nvSpPr>
        <p:spPr>
          <a:xfrm>
            <a:off x="4495800" y="2644170"/>
            <a:ext cx="323678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cold</a:t>
            </a:r>
          </a:p>
        </p:txBody>
      </p:sp>
    </p:spTree>
    <p:extLst>
      <p:ext uri="{BB962C8B-B14F-4D97-AF65-F5344CB8AC3E}">
        <p14:creationId xmlns:p14="http://schemas.microsoft.com/office/powerpoint/2010/main" val="1271950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FEBA00-9A44-0B4C-898D-5C9DA8E821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7F7D903-DBCE-6D00-096C-C1BA53D3E22E}"/>
              </a:ext>
            </a:extLst>
          </p:cNvPr>
          <p:cNvSpPr txBox="1"/>
          <p:nvPr/>
        </p:nvSpPr>
        <p:spPr>
          <a:xfrm>
            <a:off x="4495800" y="2644170"/>
            <a:ext cx="414568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could</a:t>
            </a:r>
          </a:p>
        </p:txBody>
      </p:sp>
    </p:spTree>
    <p:extLst>
      <p:ext uri="{BB962C8B-B14F-4D97-AF65-F5344CB8AC3E}">
        <p14:creationId xmlns:p14="http://schemas.microsoft.com/office/powerpoint/2010/main" val="36319921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21E2CA-6B99-6AC4-BC1B-EEE9C3FEF4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5C18B29-C877-31A0-A17D-C3B1A2770C60}"/>
              </a:ext>
            </a:extLst>
          </p:cNvPr>
          <p:cNvSpPr txBox="1"/>
          <p:nvPr/>
        </p:nvSpPr>
        <p:spPr>
          <a:xfrm>
            <a:off x="4495800" y="2644170"/>
            <a:ext cx="358143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door</a:t>
            </a:r>
          </a:p>
        </p:txBody>
      </p:sp>
    </p:spTree>
    <p:extLst>
      <p:ext uri="{BB962C8B-B14F-4D97-AF65-F5344CB8AC3E}">
        <p14:creationId xmlns:p14="http://schemas.microsoft.com/office/powerpoint/2010/main" val="39228423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A0EFCF-AB2C-7409-9266-5090EC633B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96CF3AB-588E-AF42-08F1-6071170777F4}"/>
              </a:ext>
            </a:extLst>
          </p:cNvPr>
          <p:cNvSpPr txBox="1"/>
          <p:nvPr/>
        </p:nvSpPr>
        <p:spPr>
          <a:xfrm>
            <a:off x="4495800" y="2644170"/>
            <a:ext cx="332174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even</a:t>
            </a:r>
          </a:p>
        </p:txBody>
      </p:sp>
    </p:spTree>
    <p:extLst>
      <p:ext uri="{BB962C8B-B14F-4D97-AF65-F5344CB8AC3E}">
        <p14:creationId xmlns:p14="http://schemas.microsoft.com/office/powerpoint/2010/main" val="28118373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E9D2D9-8604-4493-FCF6-F4CB33EE50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060352B-C805-3CDD-966B-422282587969}"/>
              </a:ext>
            </a:extLst>
          </p:cNvPr>
          <p:cNvSpPr txBox="1"/>
          <p:nvPr/>
        </p:nvSpPr>
        <p:spPr>
          <a:xfrm>
            <a:off x="4495800" y="2644170"/>
            <a:ext cx="396775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every</a:t>
            </a:r>
          </a:p>
        </p:txBody>
      </p:sp>
    </p:spTree>
    <p:extLst>
      <p:ext uri="{BB962C8B-B14F-4D97-AF65-F5344CB8AC3E}">
        <p14:creationId xmlns:p14="http://schemas.microsoft.com/office/powerpoint/2010/main" val="8761248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CEA566-884C-E7CB-EC8D-67253F090A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B331482-DEFF-4F73-F84E-B03C10C5D3FE}"/>
              </a:ext>
            </a:extLst>
          </p:cNvPr>
          <p:cNvSpPr txBox="1"/>
          <p:nvPr/>
        </p:nvSpPr>
        <p:spPr>
          <a:xfrm>
            <a:off x="2794000" y="2428270"/>
            <a:ext cx="757611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everybody</a:t>
            </a:r>
          </a:p>
        </p:txBody>
      </p:sp>
    </p:spTree>
    <p:extLst>
      <p:ext uri="{BB962C8B-B14F-4D97-AF65-F5344CB8AC3E}">
        <p14:creationId xmlns:p14="http://schemas.microsoft.com/office/powerpoint/2010/main" val="35630048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F9C30E-9B1D-61D6-6266-4A0E0C3295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5AFCFDC-B3B0-16B6-15FD-601765436F6F}"/>
              </a:ext>
            </a:extLst>
          </p:cNvPr>
          <p:cNvSpPr txBox="1"/>
          <p:nvPr/>
        </p:nvSpPr>
        <p:spPr>
          <a:xfrm>
            <a:off x="4495800" y="2644170"/>
            <a:ext cx="23567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eye</a:t>
            </a:r>
          </a:p>
        </p:txBody>
      </p:sp>
    </p:spTree>
    <p:extLst>
      <p:ext uri="{BB962C8B-B14F-4D97-AF65-F5344CB8AC3E}">
        <p14:creationId xmlns:p14="http://schemas.microsoft.com/office/powerpoint/2010/main" val="14089625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33A13B-DB34-A3DC-A630-61686B201B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16D6F90-F2FB-1F5E-EF76-C64DD72DA5CC}"/>
              </a:ext>
            </a:extLst>
          </p:cNvPr>
          <p:cNvSpPr txBox="1"/>
          <p:nvPr/>
        </p:nvSpPr>
        <p:spPr>
          <a:xfrm>
            <a:off x="4495800" y="2644170"/>
            <a:ext cx="306045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fast</a:t>
            </a:r>
          </a:p>
        </p:txBody>
      </p:sp>
    </p:spTree>
    <p:extLst>
      <p:ext uri="{BB962C8B-B14F-4D97-AF65-F5344CB8AC3E}">
        <p14:creationId xmlns:p14="http://schemas.microsoft.com/office/powerpoint/2010/main" val="11311380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2ECE41-D055-F31B-19F3-6BC9791CC5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6809C06-5268-A68C-AE82-958F116FBC95}"/>
              </a:ext>
            </a:extLst>
          </p:cNvPr>
          <p:cNvSpPr txBox="1"/>
          <p:nvPr/>
        </p:nvSpPr>
        <p:spPr>
          <a:xfrm>
            <a:off x="4495800" y="2644170"/>
            <a:ext cx="441819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father</a:t>
            </a:r>
          </a:p>
        </p:txBody>
      </p:sp>
    </p:spTree>
    <p:extLst>
      <p:ext uri="{BB962C8B-B14F-4D97-AF65-F5344CB8AC3E}">
        <p14:creationId xmlns:p14="http://schemas.microsoft.com/office/powerpoint/2010/main" val="397994311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0B0DAB-CAFE-6FFF-3106-C8EC20008E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9280483-2C98-EEAD-2B38-3B26F8425619}"/>
              </a:ext>
            </a:extLst>
          </p:cNvPr>
          <p:cNvSpPr txBox="1"/>
          <p:nvPr/>
        </p:nvSpPr>
        <p:spPr>
          <a:xfrm>
            <a:off x="4495800" y="2644170"/>
            <a:ext cx="306045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find</a:t>
            </a:r>
          </a:p>
        </p:txBody>
      </p:sp>
    </p:spTree>
    <p:extLst>
      <p:ext uri="{BB962C8B-B14F-4D97-AF65-F5344CB8AC3E}">
        <p14:creationId xmlns:p14="http://schemas.microsoft.com/office/powerpoint/2010/main" val="356956347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0EE6F7-8596-66FA-7A38-7D2B7DFC37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88E7F21-76FB-2078-CD9B-AFFA3B94858E}"/>
              </a:ext>
            </a:extLst>
          </p:cNvPr>
          <p:cNvSpPr txBox="1"/>
          <p:nvPr/>
        </p:nvSpPr>
        <p:spPr>
          <a:xfrm>
            <a:off x="4495800" y="2644170"/>
            <a:ext cx="372089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floor</a:t>
            </a:r>
          </a:p>
        </p:txBody>
      </p:sp>
    </p:spTree>
    <p:extLst>
      <p:ext uri="{BB962C8B-B14F-4D97-AF65-F5344CB8AC3E}">
        <p14:creationId xmlns:p14="http://schemas.microsoft.com/office/powerpoint/2010/main" val="268512175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03A813-4989-FDDC-5B04-B6E595CCB3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7B38839-63FC-AB85-C57B-43D0052D630C}"/>
              </a:ext>
            </a:extLst>
          </p:cNvPr>
          <p:cNvSpPr txBox="1"/>
          <p:nvPr/>
        </p:nvSpPr>
        <p:spPr>
          <a:xfrm>
            <a:off x="4495800" y="2644170"/>
            <a:ext cx="342593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gold</a:t>
            </a:r>
          </a:p>
        </p:txBody>
      </p:sp>
    </p:spTree>
    <p:extLst>
      <p:ext uri="{BB962C8B-B14F-4D97-AF65-F5344CB8AC3E}">
        <p14:creationId xmlns:p14="http://schemas.microsoft.com/office/powerpoint/2010/main" val="119324061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820D59-310D-A185-5685-F6F68A764B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72B05A1-F776-421E-15A2-F172A617D0BD}"/>
              </a:ext>
            </a:extLst>
          </p:cNvPr>
          <p:cNvSpPr txBox="1"/>
          <p:nvPr/>
        </p:nvSpPr>
        <p:spPr>
          <a:xfrm>
            <a:off x="4495800" y="2644170"/>
            <a:ext cx="438453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grass</a:t>
            </a:r>
          </a:p>
        </p:txBody>
      </p:sp>
    </p:spTree>
    <p:extLst>
      <p:ext uri="{BB962C8B-B14F-4D97-AF65-F5344CB8AC3E}">
        <p14:creationId xmlns:p14="http://schemas.microsoft.com/office/powerpoint/2010/main" val="334575124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038AB7-1793-2B2E-DF9C-5F210592AD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A78B607-B2B1-BB3C-C0E7-B1347BCD32AF}"/>
              </a:ext>
            </a:extLst>
          </p:cNvPr>
          <p:cNvSpPr txBox="1"/>
          <p:nvPr/>
        </p:nvSpPr>
        <p:spPr>
          <a:xfrm>
            <a:off x="4495800" y="2644170"/>
            <a:ext cx="382348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great</a:t>
            </a:r>
          </a:p>
        </p:txBody>
      </p:sp>
    </p:spTree>
    <p:extLst>
      <p:ext uri="{BB962C8B-B14F-4D97-AF65-F5344CB8AC3E}">
        <p14:creationId xmlns:p14="http://schemas.microsoft.com/office/powerpoint/2010/main" val="184640863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4EB562-8E98-B48A-4AC2-988F9F0B56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C83B6EA-15C6-A6B4-840D-532B79D8986D}"/>
              </a:ext>
            </a:extLst>
          </p:cNvPr>
          <p:cNvSpPr txBox="1"/>
          <p:nvPr/>
        </p:nvSpPr>
        <p:spPr>
          <a:xfrm>
            <a:off x="4495800" y="2644170"/>
            <a:ext cx="349486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after</a:t>
            </a:r>
          </a:p>
        </p:txBody>
      </p:sp>
    </p:spTree>
    <p:extLst>
      <p:ext uri="{BB962C8B-B14F-4D97-AF65-F5344CB8AC3E}">
        <p14:creationId xmlns:p14="http://schemas.microsoft.com/office/powerpoint/2010/main" val="265144673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D52432-BD6F-32AA-CFDA-C69BBF96CE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9A8D77B-0293-FDFF-B049-3E87BCA4CB4A}"/>
              </a:ext>
            </a:extLst>
          </p:cNvPr>
          <p:cNvSpPr txBox="1"/>
          <p:nvPr/>
        </p:nvSpPr>
        <p:spPr>
          <a:xfrm>
            <a:off x="4495800" y="2644170"/>
            <a:ext cx="310854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half</a:t>
            </a:r>
          </a:p>
        </p:txBody>
      </p:sp>
    </p:spTree>
    <p:extLst>
      <p:ext uri="{BB962C8B-B14F-4D97-AF65-F5344CB8AC3E}">
        <p14:creationId xmlns:p14="http://schemas.microsoft.com/office/powerpoint/2010/main" val="258463979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DEB851-1CF4-5960-9B4C-436CDA0915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BA837D5-A6F2-7CB1-9338-892BF1CED3B6}"/>
              </a:ext>
            </a:extLst>
          </p:cNvPr>
          <p:cNvSpPr txBox="1"/>
          <p:nvPr/>
        </p:nvSpPr>
        <p:spPr>
          <a:xfrm>
            <a:off x="4495800" y="2644170"/>
            <a:ext cx="340349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hold</a:t>
            </a:r>
          </a:p>
        </p:txBody>
      </p:sp>
    </p:spTree>
    <p:extLst>
      <p:ext uri="{BB962C8B-B14F-4D97-AF65-F5344CB8AC3E}">
        <p14:creationId xmlns:p14="http://schemas.microsoft.com/office/powerpoint/2010/main" val="274182636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F64246-CB1C-85DB-B443-DC71F6054C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5F0C4C2-37F0-18B5-B86F-66C1ADA2CD06}"/>
              </a:ext>
            </a:extLst>
          </p:cNvPr>
          <p:cNvSpPr txBox="1"/>
          <p:nvPr/>
        </p:nvSpPr>
        <p:spPr>
          <a:xfrm>
            <a:off x="4495800" y="2644170"/>
            <a:ext cx="357020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hour</a:t>
            </a:r>
          </a:p>
        </p:txBody>
      </p:sp>
    </p:spTree>
    <p:extLst>
      <p:ext uri="{BB962C8B-B14F-4D97-AF65-F5344CB8AC3E}">
        <p14:creationId xmlns:p14="http://schemas.microsoft.com/office/powerpoint/2010/main" val="319921271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674037-270B-BEF5-FD3B-1EB5ACB49B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147934C-ED2F-8EE7-9587-7010BB6741C5}"/>
              </a:ext>
            </a:extLst>
          </p:cNvPr>
          <p:cNvSpPr txBox="1"/>
          <p:nvPr/>
        </p:nvSpPr>
        <p:spPr>
          <a:xfrm>
            <a:off x="4495800" y="2644170"/>
            <a:ext cx="581601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improve</a:t>
            </a:r>
          </a:p>
        </p:txBody>
      </p:sp>
    </p:spTree>
    <p:extLst>
      <p:ext uri="{BB962C8B-B14F-4D97-AF65-F5344CB8AC3E}">
        <p14:creationId xmlns:p14="http://schemas.microsoft.com/office/powerpoint/2010/main" val="400414530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3B9C93-21A9-D0BB-AE9B-DA2ACD4571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E421169-BC24-DBB4-5B7B-9BD2945CCEE2}"/>
              </a:ext>
            </a:extLst>
          </p:cNvPr>
          <p:cNvSpPr txBox="1"/>
          <p:nvPr/>
        </p:nvSpPr>
        <p:spPr>
          <a:xfrm>
            <a:off x="4495800" y="2644170"/>
            <a:ext cx="313900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kind</a:t>
            </a:r>
          </a:p>
        </p:txBody>
      </p:sp>
    </p:spTree>
    <p:extLst>
      <p:ext uri="{BB962C8B-B14F-4D97-AF65-F5344CB8AC3E}">
        <p14:creationId xmlns:p14="http://schemas.microsoft.com/office/powerpoint/2010/main" val="421903840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224E20-A94C-573B-0271-E5D895FFAF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7F25490-38F2-BBC7-75FF-B18FAA9F86DB}"/>
              </a:ext>
            </a:extLst>
          </p:cNvPr>
          <p:cNvSpPr txBox="1"/>
          <p:nvPr/>
        </p:nvSpPr>
        <p:spPr>
          <a:xfrm>
            <a:off x="4495800" y="2644170"/>
            <a:ext cx="289534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last</a:t>
            </a:r>
          </a:p>
        </p:txBody>
      </p:sp>
    </p:spTree>
    <p:extLst>
      <p:ext uri="{BB962C8B-B14F-4D97-AF65-F5344CB8AC3E}">
        <p14:creationId xmlns:p14="http://schemas.microsoft.com/office/powerpoint/2010/main" val="417739471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FA68FD-2E04-9944-C8E4-7E5BF58AB0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F9916C1-E8D9-1D66-1008-3DE260147F26}"/>
              </a:ext>
            </a:extLst>
          </p:cNvPr>
          <p:cNvSpPr txBox="1"/>
          <p:nvPr/>
        </p:nvSpPr>
        <p:spPr>
          <a:xfrm>
            <a:off x="4495800" y="2644170"/>
            <a:ext cx="413767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many</a:t>
            </a:r>
          </a:p>
        </p:txBody>
      </p:sp>
    </p:spTree>
    <p:extLst>
      <p:ext uri="{BB962C8B-B14F-4D97-AF65-F5344CB8AC3E}">
        <p14:creationId xmlns:p14="http://schemas.microsoft.com/office/powerpoint/2010/main" val="173012018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778CE4-6C4F-82FD-B3D9-F12FFBCE00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A290440-FF66-3008-CDFA-BC2321642FA6}"/>
              </a:ext>
            </a:extLst>
          </p:cNvPr>
          <p:cNvSpPr txBox="1"/>
          <p:nvPr/>
        </p:nvSpPr>
        <p:spPr>
          <a:xfrm>
            <a:off x="4495800" y="2644170"/>
            <a:ext cx="367280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mind</a:t>
            </a:r>
          </a:p>
        </p:txBody>
      </p:sp>
    </p:spTree>
    <p:extLst>
      <p:ext uri="{BB962C8B-B14F-4D97-AF65-F5344CB8AC3E}">
        <p14:creationId xmlns:p14="http://schemas.microsoft.com/office/powerpoint/2010/main" val="94718824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13401A-AC20-BF7F-6BA1-1DB4743290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6BEAA2B-0355-7BA6-276D-C7975EB93434}"/>
              </a:ext>
            </a:extLst>
          </p:cNvPr>
          <p:cNvSpPr txBox="1"/>
          <p:nvPr/>
        </p:nvSpPr>
        <p:spPr>
          <a:xfrm>
            <a:off x="4495800" y="2644170"/>
            <a:ext cx="475643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money</a:t>
            </a:r>
          </a:p>
        </p:txBody>
      </p:sp>
    </p:spTree>
    <p:extLst>
      <p:ext uri="{BB962C8B-B14F-4D97-AF65-F5344CB8AC3E}">
        <p14:creationId xmlns:p14="http://schemas.microsoft.com/office/powerpoint/2010/main" val="42645839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5C7477-BA6A-1E14-2F3C-817E941B3F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C1B6FC9-DE6C-DB0A-5E7A-AC2A7E383ED4}"/>
              </a:ext>
            </a:extLst>
          </p:cNvPr>
          <p:cNvSpPr txBox="1"/>
          <p:nvPr/>
        </p:nvSpPr>
        <p:spPr>
          <a:xfrm>
            <a:off x="4495800" y="2644170"/>
            <a:ext cx="365516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most</a:t>
            </a:r>
          </a:p>
        </p:txBody>
      </p:sp>
    </p:spTree>
    <p:extLst>
      <p:ext uri="{BB962C8B-B14F-4D97-AF65-F5344CB8AC3E}">
        <p14:creationId xmlns:p14="http://schemas.microsoft.com/office/powerpoint/2010/main" val="127724554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791AD7-9331-4FF3-30AF-A58882A39D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4242086-224B-E237-5F6D-4FFAE93CF361}"/>
              </a:ext>
            </a:extLst>
          </p:cNvPr>
          <p:cNvSpPr txBox="1"/>
          <p:nvPr/>
        </p:nvSpPr>
        <p:spPr>
          <a:xfrm>
            <a:off x="4495800" y="2644170"/>
            <a:ext cx="393569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move</a:t>
            </a:r>
          </a:p>
        </p:txBody>
      </p:sp>
    </p:spTree>
    <p:extLst>
      <p:ext uri="{BB962C8B-B14F-4D97-AF65-F5344CB8AC3E}">
        <p14:creationId xmlns:p14="http://schemas.microsoft.com/office/powerpoint/2010/main" val="265452252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A492AF-6B9D-D958-6CB9-6B6FAB14DB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C40CD3-5134-3B9F-E00D-BA229C463764}"/>
              </a:ext>
            </a:extLst>
          </p:cNvPr>
          <p:cNvSpPr txBox="1"/>
          <p:nvPr/>
        </p:nvSpPr>
        <p:spPr>
          <a:xfrm>
            <a:off x="4495800" y="2644170"/>
            <a:ext cx="213391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Mr</a:t>
            </a:r>
          </a:p>
        </p:txBody>
      </p:sp>
    </p:spTree>
    <p:extLst>
      <p:ext uri="{BB962C8B-B14F-4D97-AF65-F5344CB8AC3E}">
        <p14:creationId xmlns:p14="http://schemas.microsoft.com/office/powerpoint/2010/main" val="369693302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5B9F55-EB4A-AD67-7E53-14B05FA21E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9D0B98D-6951-9766-D0DF-DE5AE7653B81}"/>
              </a:ext>
            </a:extLst>
          </p:cNvPr>
          <p:cNvSpPr txBox="1"/>
          <p:nvPr/>
        </p:nvSpPr>
        <p:spPr>
          <a:xfrm>
            <a:off x="4495800" y="2644170"/>
            <a:ext cx="297549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Mrs</a:t>
            </a:r>
          </a:p>
        </p:txBody>
      </p:sp>
    </p:spTree>
    <p:extLst>
      <p:ext uri="{BB962C8B-B14F-4D97-AF65-F5344CB8AC3E}">
        <p14:creationId xmlns:p14="http://schemas.microsoft.com/office/powerpoint/2010/main" val="60410732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449F63-BCB0-6A50-C99E-72013128DB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0E7D6BA-A86A-81F4-723C-980232AB1135}"/>
              </a:ext>
            </a:extLst>
          </p:cNvPr>
          <p:cNvSpPr txBox="1"/>
          <p:nvPr/>
        </p:nvSpPr>
        <p:spPr>
          <a:xfrm>
            <a:off x="4495800" y="2644170"/>
            <a:ext cx="248016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old</a:t>
            </a:r>
          </a:p>
        </p:txBody>
      </p:sp>
    </p:spTree>
    <p:extLst>
      <p:ext uri="{BB962C8B-B14F-4D97-AF65-F5344CB8AC3E}">
        <p14:creationId xmlns:p14="http://schemas.microsoft.com/office/powerpoint/2010/main" val="160332825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A26FD0-77EE-8456-7A12-09F0A53B27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A02E6C8-52CF-3202-3A82-9D6711DD8ED5}"/>
              </a:ext>
            </a:extLst>
          </p:cNvPr>
          <p:cNvSpPr txBox="1"/>
          <p:nvPr/>
        </p:nvSpPr>
        <p:spPr>
          <a:xfrm>
            <a:off x="4495800" y="2644170"/>
            <a:ext cx="334258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only</a:t>
            </a:r>
          </a:p>
        </p:txBody>
      </p:sp>
    </p:spTree>
    <p:extLst>
      <p:ext uri="{BB962C8B-B14F-4D97-AF65-F5344CB8AC3E}">
        <p14:creationId xmlns:p14="http://schemas.microsoft.com/office/powerpoint/2010/main" val="407255850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AB5E68-1134-3A4F-3196-086861756D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223283D-E6F1-CD31-377E-05B98D054B60}"/>
              </a:ext>
            </a:extLst>
          </p:cNvPr>
          <p:cNvSpPr txBox="1"/>
          <p:nvPr/>
        </p:nvSpPr>
        <p:spPr>
          <a:xfrm>
            <a:off x="4495800" y="2644170"/>
            <a:ext cx="541686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parents</a:t>
            </a:r>
          </a:p>
        </p:txBody>
      </p:sp>
    </p:spTree>
    <p:extLst>
      <p:ext uri="{BB962C8B-B14F-4D97-AF65-F5344CB8AC3E}">
        <p14:creationId xmlns:p14="http://schemas.microsoft.com/office/powerpoint/2010/main" val="4233722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42692E-9CBF-0D3D-4405-5E31AF9E60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C069A1F-B353-0FE9-1691-7A349562E7E7}"/>
              </a:ext>
            </a:extLst>
          </p:cNvPr>
          <p:cNvSpPr txBox="1"/>
          <p:nvPr/>
        </p:nvSpPr>
        <p:spPr>
          <a:xfrm>
            <a:off x="4495800" y="2644170"/>
            <a:ext cx="332975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path</a:t>
            </a:r>
          </a:p>
        </p:txBody>
      </p:sp>
    </p:spTree>
    <p:extLst>
      <p:ext uri="{BB962C8B-B14F-4D97-AF65-F5344CB8AC3E}">
        <p14:creationId xmlns:p14="http://schemas.microsoft.com/office/powerpoint/2010/main" val="224215058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C1AC87-F62B-3B5C-704A-943521798B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1906491-30E2-80A2-FA3B-5FFC61EFDECD}"/>
              </a:ext>
            </a:extLst>
          </p:cNvPr>
          <p:cNvSpPr txBox="1"/>
          <p:nvPr/>
        </p:nvSpPr>
        <p:spPr>
          <a:xfrm>
            <a:off x="4495800" y="2644170"/>
            <a:ext cx="360387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pass</a:t>
            </a:r>
          </a:p>
        </p:txBody>
      </p:sp>
    </p:spTree>
    <p:extLst>
      <p:ext uri="{BB962C8B-B14F-4D97-AF65-F5344CB8AC3E}">
        <p14:creationId xmlns:p14="http://schemas.microsoft.com/office/powerpoint/2010/main" val="257079664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20BA60-4E2A-3EB2-F4A4-C0A3122BC4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4227394-D56C-0AEC-0DFA-4E18102C8ABA}"/>
              </a:ext>
            </a:extLst>
          </p:cNvPr>
          <p:cNvSpPr txBox="1"/>
          <p:nvPr/>
        </p:nvSpPr>
        <p:spPr>
          <a:xfrm>
            <a:off x="4495800" y="2644170"/>
            <a:ext cx="324800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past</a:t>
            </a:r>
          </a:p>
        </p:txBody>
      </p:sp>
    </p:spTree>
    <p:extLst>
      <p:ext uri="{BB962C8B-B14F-4D97-AF65-F5344CB8AC3E}">
        <p14:creationId xmlns:p14="http://schemas.microsoft.com/office/powerpoint/2010/main" val="357762300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2D227C-147D-4791-7B4A-749AC2DC83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0A720D2-66C1-2902-78D5-831E486A4236}"/>
              </a:ext>
            </a:extLst>
          </p:cNvPr>
          <p:cNvSpPr txBox="1"/>
          <p:nvPr/>
        </p:nvSpPr>
        <p:spPr>
          <a:xfrm>
            <a:off x="4495800" y="2644170"/>
            <a:ext cx="443262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people</a:t>
            </a:r>
          </a:p>
        </p:txBody>
      </p:sp>
    </p:spTree>
    <p:extLst>
      <p:ext uri="{BB962C8B-B14F-4D97-AF65-F5344CB8AC3E}">
        <p14:creationId xmlns:p14="http://schemas.microsoft.com/office/powerpoint/2010/main" val="348655109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F444D5-D933-798A-0DAD-C2C911A05E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D6DF05C-3BD0-5774-872A-F7F3D5141B23}"/>
              </a:ext>
            </a:extLst>
          </p:cNvPr>
          <p:cNvSpPr txBox="1"/>
          <p:nvPr/>
        </p:nvSpPr>
        <p:spPr>
          <a:xfrm>
            <a:off x="4495800" y="2644170"/>
            <a:ext cx="375134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plant</a:t>
            </a:r>
          </a:p>
        </p:txBody>
      </p:sp>
    </p:spTree>
    <p:extLst>
      <p:ext uri="{BB962C8B-B14F-4D97-AF65-F5344CB8AC3E}">
        <p14:creationId xmlns:p14="http://schemas.microsoft.com/office/powerpoint/2010/main" val="150323386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795756-6530-D317-E937-29F20DF76B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63AF46F-F660-2AF9-E203-32359E5AF2B9}"/>
              </a:ext>
            </a:extLst>
          </p:cNvPr>
          <p:cNvSpPr txBox="1"/>
          <p:nvPr/>
        </p:nvSpPr>
        <p:spPr>
          <a:xfrm>
            <a:off x="4495800" y="2644170"/>
            <a:ext cx="345639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poor</a:t>
            </a:r>
          </a:p>
        </p:txBody>
      </p:sp>
    </p:spTree>
    <p:extLst>
      <p:ext uri="{BB962C8B-B14F-4D97-AF65-F5344CB8AC3E}">
        <p14:creationId xmlns:p14="http://schemas.microsoft.com/office/powerpoint/2010/main" val="63426850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701066-5B05-EAB2-6D22-2B0D9A69BB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EFF1B2C-0FB0-D939-68C9-5023CA5CB50F}"/>
              </a:ext>
            </a:extLst>
          </p:cNvPr>
          <p:cNvSpPr txBox="1"/>
          <p:nvPr/>
        </p:nvSpPr>
        <p:spPr>
          <a:xfrm>
            <a:off x="4495800" y="2644170"/>
            <a:ext cx="413606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pretty</a:t>
            </a:r>
          </a:p>
        </p:txBody>
      </p:sp>
    </p:spTree>
    <p:extLst>
      <p:ext uri="{BB962C8B-B14F-4D97-AF65-F5344CB8AC3E}">
        <p14:creationId xmlns:p14="http://schemas.microsoft.com/office/powerpoint/2010/main" val="92017636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FD893B-8367-B3AA-90C9-7BE8274662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F41326E-A411-9009-0C56-2DA93E443579}"/>
              </a:ext>
            </a:extLst>
          </p:cNvPr>
          <p:cNvSpPr txBox="1"/>
          <p:nvPr/>
        </p:nvSpPr>
        <p:spPr>
          <a:xfrm>
            <a:off x="4495800" y="2644170"/>
            <a:ext cx="415049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prove</a:t>
            </a:r>
          </a:p>
        </p:txBody>
      </p:sp>
    </p:spTree>
    <p:extLst>
      <p:ext uri="{BB962C8B-B14F-4D97-AF65-F5344CB8AC3E}">
        <p14:creationId xmlns:p14="http://schemas.microsoft.com/office/powerpoint/2010/main" val="414033153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F90934-67BC-7723-2A61-1C275A0113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886254A-909D-E2E7-854E-C02BE1CC4934}"/>
              </a:ext>
            </a:extLst>
          </p:cNvPr>
          <p:cNvSpPr txBox="1"/>
          <p:nvPr/>
        </p:nvSpPr>
        <p:spPr>
          <a:xfrm>
            <a:off x="4495800" y="2644170"/>
            <a:ext cx="515397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should</a:t>
            </a:r>
          </a:p>
        </p:txBody>
      </p:sp>
    </p:spTree>
    <p:extLst>
      <p:ext uri="{BB962C8B-B14F-4D97-AF65-F5344CB8AC3E}">
        <p14:creationId xmlns:p14="http://schemas.microsoft.com/office/powerpoint/2010/main" val="373725705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2AB6A6-5D00-42E8-6E9C-A00CDC303C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A52043D-4F52-0B17-AA15-10955E3E9A2E}"/>
              </a:ext>
            </a:extLst>
          </p:cNvPr>
          <p:cNvSpPr txBox="1"/>
          <p:nvPr/>
        </p:nvSpPr>
        <p:spPr>
          <a:xfrm>
            <a:off x="4495800" y="2644170"/>
            <a:ext cx="377539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steak</a:t>
            </a:r>
          </a:p>
        </p:txBody>
      </p:sp>
    </p:spTree>
    <p:extLst>
      <p:ext uri="{BB962C8B-B14F-4D97-AF65-F5344CB8AC3E}">
        <p14:creationId xmlns:p14="http://schemas.microsoft.com/office/powerpoint/2010/main" val="417216713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85F376-76E2-FBA9-F116-A8CE2D5517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B998161-D414-4901-99F1-72822C215118}"/>
              </a:ext>
            </a:extLst>
          </p:cNvPr>
          <p:cNvSpPr txBox="1"/>
          <p:nvPr/>
        </p:nvSpPr>
        <p:spPr>
          <a:xfrm>
            <a:off x="4495800" y="2644170"/>
            <a:ext cx="415690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 err="1">
                <a:latin typeface="XCCW Joined 22a" panose="03050602040000000000" pitchFamily="66" charset="0"/>
              </a:rPr>
              <a:t>suger</a:t>
            </a:r>
            <a:endParaRPr lang="en-GB" sz="9600" dirty="0">
              <a:latin typeface="XCCW Joined 22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161836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42D45C-2555-C0D9-2503-0D430CC24A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CF838C1-2157-E3D6-FE51-F09F43535639}"/>
              </a:ext>
            </a:extLst>
          </p:cNvPr>
          <p:cNvSpPr txBox="1"/>
          <p:nvPr/>
        </p:nvSpPr>
        <p:spPr>
          <a:xfrm>
            <a:off x="4495800" y="2644170"/>
            <a:ext cx="32111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sure</a:t>
            </a:r>
          </a:p>
        </p:txBody>
      </p:sp>
    </p:spTree>
    <p:extLst>
      <p:ext uri="{BB962C8B-B14F-4D97-AF65-F5344CB8AC3E}">
        <p14:creationId xmlns:p14="http://schemas.microsoft.com/office/powerpoint/2010/main" val="535188382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F6C461-6E92-5FBB-76D0-60F46C4A71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BC76DE4-EAA8-BBD3-99AC-AC121142EFB4}"/>
              </a:ext>
            </a:extLst>
          </p:cNvPr>
          <p:cNvSpPr txBox="1"/>
          <p:nvPr/>
        </p:nvSpPr>
        <p:spPr>
          <a:xfrm>
            <a:off x="4495800" y="2644170"/>
            <a:ext cx="296587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told</a:t>
            </a:r>
          </a:p>
        </p:txBody>
      </p:sp>
    </p:spTree>
    <p:extLst>
      <p:ext uri="{BB962C8B-B14F-4D97-AF65-F5344CB8AC3E}">
        <p14:creationId xmlns:p14="http://schemas.microsoft.com/office/powerpoint/2010/main" val="1153442432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1E3C56-0F32-38E0-76CD-0F0B992681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AB610FB-54A7-3132-D7F3-BEEC2BE388F0}"/>
              </a:ext>
            </a:extLst>
          </p:cNvPr>
          <p:cNvSpPr txBox="1"/>
          <p:nvPr/>
        </p:nvSpPr>
        <p:spPr>
          <a:xfrm>
            <a:off x="4495800" y="2644170"/>
            <a:ext cx="420339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water</a:t>
            </a:r>
          </a:p>
        </p:txBody>
      </p:sp>
    </p:spTree>
    <p:extLst>
      <p:ext uri="{BB962C8B-B14F-4D97-AF65-F5344CB8AC3E}">
        <p14:creationId xmlns:p14="http://schemas.microsoft.com/office/powerpoint/2010/main" val="3478651850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A95EEA-8177-AA28-9E05-E52BB2CE11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3BE9B5B-FE05-1C55-38F9-A5A3C067CDBE}"/>
              </a:ext>
            </a:extLst>
          </p:cNvPr>
          <p:cNvSpPr txBox="1"/>
          <p:nvPr/>
        </p:nvSpPr>
        <p:spPr>
          <a:xfrm>
            <a:off x="4495800" y="2644170"/>
            <a:ext cx="334739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who</a:t>
            </a:r>
          </a:p>
        </p:txBody>
      </p:sp>
    </p:spTree>
    <p:extLst>
      <p:ext uri="{BB962C8B-B14F-4D97-AF65-F5344CB8AC3E}">
        <p14:creationId xmlns:p14="http://schemas.microsoft.com/office/powerpoint/2010/main" val="1923511059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377D50-B2E8-AD18-ED4B-68F459915A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0C8784-A284-A008-87E1-1AA4C9AB9B8A}"/>
              </a:ext>
            </a:extLst>
          </p:cNvPr>
          <p:cNvSpPr txBox="1"/>
          <p:nvPr/>
        </p:nvSpPr>
        <p:spPr>
          <a:xfrm>
            <a:off x="4495800" y="2644170"/>
            <a:ext cx="443583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whole</a:t>
            </a:r>
          </a:p>
        </p:txBody>
      </p:sp>
    </p:spTree>
    <p:extLst>
      <p:ext uri="{BB962C8B-B14F-4D97-AF65-F5344CB8AC3E}">
        <p14:creationId xmlns:p14="http://schemas.microsoft.com/office/powerpoint/2010/main" val="4157352903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CF3F1B-967A-6B8F-D2CB-6855D9AD9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BF61AB8-D3D8-AD73-4018-4447BB3ABF3C}"/>
              </a:ext>
            </a:extLst>
          </p:cNvPr>
          <p:cNvSpPr txBox="1"/>
          <p:nvPr/>
        </p:nvSpPr>
        <p:spPr>
          <a:xfrm>
            <a:off x="4495800" y="2644170"/>
            <a:ext cx="332815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wild</a:t>
            </a:r>
          </a:p>
        </p:txBody>
      </p:sp>
    </p:spTree>
    <p:extLst>
      <p:ext uri="{BB962C8B-B14F-4D97-AF65-F5344CB8AC3E}">
        <p14:creationId xmlns:p14="http://schemas.microsoft.com/office/powerpoint/2010/main" val="523027746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8E9A95-3B71-F35C-6884-0E1374B45A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B4A387C-23CB-AB86-5926-DA5591A67CAA}"/>
              </a:ext>
            </a:extLst>
          </p:cNvPr>
          <p:cNvSpPr txBox="1"/>
          <p:nvPr/>
        </p:nvSpPr>
        <p:spPr>
          <a:xfrm>
            <a:off x="4495800" y="2644170"/>
            <a:ext cx="471475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</a:rPr>
              <a:t>would</a:t>
            </a:r>
          </a:p>
        </p:txBody>
      </p:sp>
    </p:spTree>
    <p:extLst>
      <p:ext uri="{BB962C8B-B14F-4D97-AF65-F5344CB8AC3E}">
        <p14:creationId xmlns:p14="http://schemas.microsoft.com/office/powerpoint/2010/main" val="39367471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</TotalTime>
  <Words>70</Words>
  <Application>Microsoft Office PowerPoint</Application>
  <PresentationFormat>Widescreen</PresentationFormat>
  <Paragraphs>67</Paragraphs>
  <Slides>66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66</vt:i4>
      </vt:variant>
    </vt:vector>
  </HeadingPairs>
  <TitlesOfParts>
    <vt:vector size="71" baseType="lpstr">
      <vt:lpstr>Aptos</vt:lpstr>
      <vt:lpstr>Aptos Display</vt:lpstr>
      <vt:lpstr>Arial</vt:lpstr>
      <vt:lpstr>XCCW Joined 22a</vt:lpstr>
      <vt:lpstr>Office Theme</vt:lpstr>
      <vt:lpstr>Common exception words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Sarah Bacon</dc:creator>
  <cp:lastModifiedBy>Sarah Bacon</cp:lastModifiedBy>
  <cp:revision>1</cp:revision>
  <dcterms:created xsi:type="dcterms:W3CDTF">2025-09-15T17:52:43Z</dcterms:created>
  <dcterms:modified xsi:type="dcterms:W3CDTF">2025-09-25T22:22:55Z</dcterms:modified>
</cp:coreProperties>
</file>