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1"/>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Lst>
  <p:sldSz cx="9144000" cy="5143500" type="screen16x9"/>
  <p:notesSz cx="6858000" cy="9144000"/>
  <p:embeddedFontLst>
    <p:embeddedFont>
      <p:font typeface="Cambria Math" panose="02040503050406030204" pitchFamily="18" charset="0"/>
      <p:regular r:id="rId32"/>
    </p:embeddedFont>
    <p:embeddedFont>
      <p:font typeface="Nunito" pitchFamily="2" charset="0"/>
      <p:regular r:id="rId33"/>
      <p:bold r:id="rId34"/>
      <p:italic r:id="rId35"/>
      <p:boldItalic r:id="rId36"/>
    </p:embeddedFont>
    <p:embeddedFont>
      <p:font typeface="Nunito Sans SemiBold"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81" d="100"/>
          <a:sy n="81" d="100"/>
        </p:scale>
        <p:origin x="108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203068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br>
              <a:rPr lang="en-US" sz="4000" dirty="0">
                <a:solidFill>
                  <a:schemeClr val="bg1"/>
                </a:solidFill>
                <a:latin typeface="+mj-lt"/>
                <a:ea typeface="Arial"/>
                <a:cs typeface="Arial"/>
                <a:sym typeface="Arial"/>
              </a:rPr>
            </a:br>
            <a:br>
              <a:rPr lang="en-US" sz="4000" dirty="0">
                <a:solidFill>
                  <a:schemeClr val="bg1"/>
                </a:solidFill>
                <a:latin typeface="+mj-lt"/>
                <a:ea typeface="Arial"/>
                <a:cs typeface="Arial"/>
                <a:sym typeface="Arial"/>
              </a:rPr>
            </a:b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Year 6 SATs 2025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 </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 3</a:t>
            </a:r>
            <a:r>
              <a:rPr lang="en-US" sz="4000" baseline="30000" dirty="0">
                <a:solidFill>
                  <a:schemeClr val="bg1"/>
                </a:solidFill>
                <a:latin typeface="+mj-lt"/>
                <a:ea typeface="Arial"/>
                <a:cs typeface="Arial"/>
                <a:sym typeface="Arial"/>
              </a:rPr>
              <a:t>rd</a:t>
            </a:r>
            <a:r>
              <a:rPr lang="en-US" sz="4000" dirty="0">
                <a:solidFill>
                  <a:schemeClr val="bg1"/>
                </a:solidFill>
                <a:latin typeface="+mj-lt"/>
                <a:ea typeface="Arial"/>
                <a:cs typeface="Arial"/>
                <a:sym typeface="Arial"/>
              </a:rPr>
              <a:t> October 2025</a:t>
            </a:r>
            <a:endParaRPr sz="3800" dirty="0">
              <a:solidFill>
                <a:schemeClr val="bg1"/>
              </a:solidFill>
              <a:latin typeface="+mj-lt"/>
              <a:ea typeface="Nunito Sans Light"/>
              <a:cs typeface="Nunito Sans Light"/>
              <a:sym typeface="Nunito Sans Light"/>
            </a:endParaRPr>
          </a:p>
        </p:txBody>
      </p:sp>
      <p:pic>
        <p:nvPicPr>
          <p:cNvPr id="1026" name="Picture 2" descr="Langwith Bassett Junior Academy">
            <a:extLst>
              <a:ext uri="{FF2B5EF4-FFF2-40B4-BE49-F238E27FC236}">
                <a16:creationId xmlns:a16="http://schemas.microsoft.com/office/drawing/2014/main" id="{EDE945CB-407A-4363-8681-CD5A78475C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0242" y="682956"/>
            <a:ext cx="1703516" cy="20306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 2025</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2023 Reading SATs paper,</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If you would like you could 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925</TotalTime>
  <Words>3255</Words>
  <Application>Microsoft Office PowerPoint</Application>
  <PresentationFormat>On-screen Show (16:9)</PresentationFormat>
  <Paragraphs>294</Paragraphs>
  <Slides>29</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Nunito</vt:lpstr>
      <vt:lpstr>Cambria Math</vt:lpstr>
      <vt:lpstr>Nunito Sans SemiBold</vt:lpstr>
      <vt:lpstr>Arial</vt:lpstr>
      <vt:lpstr>TSL</vt:lpstr>
      <vt:lpstr>     Year 6 SATs 2025 Presentation for Parents, Carers &amp; Guardians   3rd October 2025</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Stephanie Coles</dc:creator>
  <cp:lastModifiedBy>Stephanie Coles</cp:lastModifiedBy>
  <cp:revision>19</cp:revision>
  <dcterms:modified xsi:type="dcterms:W3CDTF">2025-09-12T15:12:43Z</dcterms:modified>
</cp:coreProperties>
</file>